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ags/tag2.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5"/>
  </p:notesMasterIdLst>
  <p:handoutMasterIdLst>
    <p:handoutMasterId r:id="rId26"/>
  </p:handoutMasterIdLst>
  <p:sldIdLst>
    <p:sldId id="256" r:id="rId5"/>
    <p:sldId id="2147375589" r:id="rId6"/>
    <p:sldId id="4848" r:id="rId7"/>
    <p:sldId id="2147375601" r:id="rId8"/>
    <p:sldId id="2147375597" r:id="rId9"/>
    <p:sldId id="2147375600" r:id="rId10"/>
    <p:sldId id="2147375602" r:id="rId11"/>
    <p:sldId id="2147375603" r:id="rId12"/>
    <p:sldId id="2147375604" r:id="rId13"/>
    <p:sldId id="2147375605" r:id="rId14"/>
    <p:sldId id="2147375606" r:id="rId15"/>
    <p:sldId id="2147375608" r:id="rId16"/>
    <p:sldId id="2147375607" r:id="rId17"/>
    <p:sldId id="2147375609" r:id="rId18"/>
    <p:sldId id="2147375610" r:id="rId19"/>
    <p:sldId id="2147375611" r:id="rId20"/>
    <p:sldId id="2147375612" r:id="rId21"/>
    <p:sldId id="2147375613" r:id="rId22"/>
    <p:sldId id="2147375614" r:id="rId23"/>
    <p:sldId id="1633" r:id="rId24"/>
  </p:sldIdLst>
  <p:sldSz cx="12192000" cy="6858000"/>
  <p:notesSz cx="6858000" cy="9144000"/>
  <p:custDataLst>
    <p:tags r:id="rId27"/>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840" userDrawn="1">
          <p15:clr>
            <a:srgbClr val="A4A3A4"/>
          </p15:clr>
        </p15:guide>
        <p15:guide id="3" orient="horz" pos="1296" userDrawn="1">
          <p15:clr>
            <a:srgbClr val="A4A3A4"/>
          </p15:clr>
        </p15:guide>
        <p15:guide id="4" pos="7368" userDrawn="1">
          <p15:clr>
            <a:srgbClr val="A4A3A4"/>
          </p15:clr>
        </p15:guide>
        <p15:guide id="5" orient="horz" pos="2448" userDrawn="1">
          <p15:clr>
            <a:srgbClr val="A4A3A4"/>
          </p15:clr>
        </p15:guide>
        <p15:guide id="6" pos="3792" userDrawn="1">
          <p15:clr>
            <a:srgbClr val="A4A3A4"/>
          </p15:clr>
        </p15:guide>
        <p15:guide id="7" pos="3912" userDrawn="1">
          <p15:clr>
            <a:srgbClr val="A4A3A4"/>
          </p15:clr>
        </p15:guide>
        <p15:guide id="8" pos="336" userDrawn="1">
          <p15:clr>
            <a:srgbClr val="A4A3A4"/>
          </p15:clr>
        </p15:guide>
        <p15:guide id="9" pos="2808" userDrawn="1">
          <p15:clr>
            <a:srgbClr val="A4A3A4"/>
          </p15:clr>
        </p15:guide>
        <p15:guide id="10" pos="2592"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9F80B698-1556-A878-72C9-39F4C38E8BCE}" name="Devayani Choubal" initials="DC" userId="S::devayani.choubal@u-next.com::53ae5dc1-82ed-4152-be5e-64c69001be2f"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Ronak Ron [UNext]" initials="RR[" lastIdx="0" clrIdx="0">
    <p:extLst>
      <p:ext uri="{19B8F6BF-5375-455C-9EA6-DF929625EA0E}">
        <p15:presenceInfo xmlns:p15="http://schemas.microsoft.com/office/powerpoint/2012/main" userId="S-1-5-21-3050109315-2652681210-1900103164-658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33246"/>
    <a:srgbClr val="FF6600"/>
    <a:srgbClr val="595959"/>
    <a:srgbClr val="EDBD95"/>
    <a:srgbClr val="DFC597"/>
    <a:srgbClr val="CDCB99"/>
    <a:srgbClr val="A1A1A1"/>
    <a:srgbClr val="767171"/>
    <a:srgbClr val="323335"/>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1AD6432-D65F-488F-84DF-E8C8864F6DA3}" v="100" dt="2024-09-27T06:43:44.70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3447" autoAdjust="0"/>
  </p:normalViewPr>
  <p:slideViewPr>
    <p:cSldViewPr snapToGrid="0">
      <p:cViewPr>
        <p:scale>
          <a:sx n="75" d="100"/>
          <a:sy n="75" d="100"/>
        </p:scale>
        <p:origin x="324" y="-564"/>
      </p:cViewPr>
      <p:guideLst>
        <p:guide orient="horz" pos="840"/>
        <p:guide orient="horz" pos="1296"/>
        <p:guide pos="7368"/>
        <p:guide orient="horz" pos="2448"/>
        <p:guide pos="3792"/>
        <p:guide pos="3912"/>
        <p:guide pos="336"/>
        <p:guide pos="2808"/>
        <p:guide pos="2592"/>
      </p:guideLst>
    </p:cSldViewPr>
  </p:slideViewPr>
  <p:notesTextViewPr>
    <p:cViewPr>
      <p:scale>
        <a:sx n="1" d="1"/>
        <a:sy n="1" d="1"/>
      </p:scale>
      <p:origin x="0" y="0"/>
    </p:cViewPr>
  </p:notesTextViewPr>
  <p:sorterViewPr>
    <p:cViewPr>
      <p:scale>
        <a:sx n="50" d="100"/>
        <a:sy n="50" d="100"/>
      </p:scale>
      <p:origin x="0" y="0"/>
    </p:cViewPr>
  </p:sorterViewPr>
  <p:notesViewPr>
    <p:cSldViewPr snapToGrid="0">
      <p:cViewPr varScale="1">
        <p:scale>
          <a:sx n="49" d="100"/>
          <a:sy n="49" d="100"/>
        </p:scale>
        <p:origin x="2910" y="6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7.xml"/><Relationship Id="rId34" Type="http://schemas.microsoft.com/office/2015/10/relationships/revisionInfo" Target="revisionInfo.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33"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commentAuthors" Target="commentAuthor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ags" Target="tags/tag1.xml"/><Relationship Id="rId30" Type="http://schemas.openxmlformats.org/officeDocument/2006/relationships/viewProps" Target="viewProps.xml"/><Relationship Id="rId35" Type="http://schemas.microsoft.com/office/2018/10/relationships/authors" Target="authors.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allipalli, Lakshmi Susmitha Jayasri SBOBNG-PTIY/AAF" userId="04856b88-c793-4769-a00b-f1847eebc676" providerId="ADAL" clId="{21AD6432-D65F-488F-84DF-E8C8864F6DA3}"/>
    <pc:docChg chg="undo redo custSel modSld sldOrd">
      <pc:chgData name="Jallipalli, Lakshmi Susmitha Jayasri SBOBNG-PTIY/AAF" userId="04856b88-c793-4769-a00b-f1847eebc676" providerId="ADAL" clId="{21AD6432-D65F-488F-84DF-E8C8864F6DA3}" dt="2024-09-27T06:43:44.704" v="1812" actId="14100"/>
      <pc:docMkLst>
        <pc:docMk/>
      </pc:docMkLst>
      <pc:sldChg chg="modSp mod">
        <pc:chgData name="Jallipalli, Lakshmi Susmitha Jayasri SBOBNG-PTIY/AAF" userId="04856b88-c793-4769-a00b-f1847eebc676" providerId="ADAL" clId="{21AD6432-D65F-488F-84DF-E8C8864F6DA3}" dt="2024-09-26T15:41:48.931" v="3" actId="20577"/>
        <pc:sldMkLst>
          <pc:docMk/>
          <pc:sldMk cId="3267775274" sldId="256"/>
        </pc:sldMkLst>
        <pc:spChg chg="mod">
          <ac:chgData name="Jallipalli, Lakshmi Susmitha Jayasri SBOBNG-PTIY/AAF" userId="04856b88-c793-4769-a00b-f1847eebc676" providerId="ADAL" clId="{21AD6432-D65F-488F-84DF-E8C8864F6DA3}" dt="2024-09-26T15:41:48.931" v="3" actId="20577"/>
          <ac:spMkLst>
            <pc:docMk/>
            <pc:sldMk cId="3267775274" sldId="256"/>
            <ac:spMk id="13" creationId="{C48F8DD6-A1B3-8126-FAC3-218B712C7FFB}"/>
          </ac:spMkLst>
        </pc:spChg>
      </pc:sldChg>
      <pc:sldChg chg="addSp delSp modSp mod">
        <pc:chgData name="Jallipalli, Lakshmi Susmitha Jayasri SBOBNG-PTIY/AAF" userId="04856b88-c793-4769-a00b-f1847eebc676" providerId="ADAL" clId="{21AD6432-D65F-488F-84DF-E8C8864F6DA3}" dt="2024-09-27T06:42:26.446" v="1797" actId="14100"/>
        <pc:sldMkLst>
          <pc:docMk/>
          <pc:sldMk cId="245881457" sldId="2147375597"/>
        </pc:sldMkLst>
        <pc:spChg chg="mod">
          <ac:chgData name="Jallipalli, Lakshmi Susmitha Jayasri SBOBNG-PTIY/AAF" userId="04856b88-c793-4769-a00b-f1847eebc676" providerId="ADAL" clId="{21AD6432-D65F-488F-84DF-E8C8864F6DA3}" dt="2024-09-26T15:53:06.112" v="111" actId="20577"/>
          <ac:spMkLst>
            <pc:docMk/>
            <pc:sldMk cId="245881457" sldId="2147375597"/>
            <ac:spMk id="3" creationId="{CEA128C4-A0BC-A895-713C-306E7FF62894}"/>
          </ac:spMkLst>
        </pc:spChg>
        <pc:spChg chg="mod">
          <ac:chgData name="Jallipalli, Lakshmi Susmitha Jayasri SBOBNG-PTIY/AAF" userId="04856b88-c793-4769-a00b-f1847eebc676" providerId="ADAL" clId="{21AD6432-D65F-488F-84DF-E8C8864F6DA3}" dt="2024-09-26T16:04:13.197" v="594" actId="20577"/>
          <ac:spMkLst>
            <pc:docMk/>
            <pc:sldMk cId="245881457" sldId="2147375597"/>
            <ac:spMk id="11" creationId="{DE9F1BE0-7910-FA1B-DCE8-56EFD1E4FC09}"/>
          </ac:spMkLst>
        </pc:spChg>
        <pc:picChg chg="del">
          <ac:chgData name="Jallipalli, Lakshmi Susmitha Jayasri SBOBNG-PTIY/AAF" userId="04856b88-c793-4769-a00b-f1847eebc676" providerId="ADAL" clId="{21AD6432-D65F-488F-84DF-E8C8864F6DA3}" dt="2024-09-26T15:57:11.597" v="539" actId="478"/>
          <ac:picMkLst>
            <pc:docMk/>
            <pc:sldMk cId="245881457" sldId="2147375597"/>
            <ac:picMk id="14" creationId="{F7E9C819-0EBE-9E64-6739-DAB98A27F6DE}"/>
          </ac:picMkLst>
        </pc:picChg>
        <pc:picChg chg="add del mod">
          <ac:chgData name="Jallipalli, Lakshmi Susmitha Jayasri SBOBNG-PTIY/AAF" userId="04856b88-c793-4769-a00b-f1847eebc676" providerId="ADAL" clId="{21AD6432-D65F-488F-84DF-E8C8864F6DA3}" dt="2024-09-27T06:41:24.457" v="1791" actId="478"/>
          <ac:picMkLst>
            <pc:docMk/>
            <pc:sldMk cId="245881457" sldId="2147375597"/>
            <ac:picMk id="6146" creationId="{8BE5BFDB-8341-53E3-2B4D-45B60AC6D35E}"/>
          </ac:picMkLst>
        </pc:picChg>
        <pc:picChg chg="add mod">
          <ac:chgData name="Jallipalli, Lakshmi Susmitha Jayasri SBOBNG-PTIY/AAF" userId="04856b88-c793-4769-a00b-f1847eebc676" providerId="ADAL" clId="{21AD6432-D65F-488F-84DF-E8C8864F6DA3}" dt="2024-09-27T06:42:26.446" v="1797" actId="14100"/>
          <ac:picMkLst>
            <pc:docMk/>
            <pc:sldMk cId="245881457" sldId="2147375597"/>
            <ac:picMk id="6147" creationId="{6A0EB1E3-613C-E338-3B95-197597E8DF48}"/>
          </ac:picMkLst>
        </pc:picChg>
      </pc:sldChg>
      <pc:sldChg chg="addSp delSp modSp mod">
        <pc:chgData name="Jallipalli, Lakshmi Susmitha Jayasri SBOBNG-PTIY/AAF" userId="04856b88-c793-4769-a00b-f1847eebc676" providerId="ADAL" clId="{21AD6432-D65F-488F-84DF-E8C8864F6DA3}" dt="2024-09-27T06:38:41.343" v="1762" actId="14100"/>
        <pc:sldMkLst>
          <pc:docMk/>
          <pc:sldMk cId="1181112711" sldId="2147375600"/>
        </pc:sldMkLst>
        <pc:spChg chg="mod">
          <ac:chgData name="Jallipalli, Lakshmi Susmitha Jayasri SBOBNG-PTIY/AAF" userId="04856b88-c793-4769-a00b-f1847eebc676" providerId="ADAL" clId="{21AD6432-D65F-488F-84DF-E8C8864F6DA3}" dt="2024-09-26T16:05:10.538" v="662" actId="20577"/>
          <ac:spMkLst>
            <pc:docMk/>
            <pc:sldMk cId="1181112711" sldId="2147375600"/>
            <ac:spMk id="3" creationId="{CEA128C4-A0BC-A895-713C-306E7FF62894}"/>
          </ac:spMkLst>
        </pc:spChg>
        <pc:spChg chg="mod">
          <ac:chgData name="Jallipalli, Lakshmi Susmitha Jayasri SBOBNG-PTIY/AAF" userId="04856b88-c793-4769-a00b-f1847eebc676" providerId="ADAL" clId="{21AD6432-D65F-488F-84DF-E8C8864F6DA3}" dt="2024-09-26T16:11:12.843" v="1050" actId="20577"/>
          <ac:spMkLst>
            <pc:docMk/>
            <pc:sldMk cId="1181112711" sldId="2147375600"/>
            <ac:spMk id="11" creationId="{DE9F1BE0-7910-FA1B-DCE8-56EFD1E4FC09}"/>
          </ac:spMkLst>
        </pc:spChg>
        <pc:picChg chg="del">
          <ac:chgData name="Jallipalli, Lakshmi Susmitha Jayasri SBOBNG-PTIY/AAF" userId="04856b88-c793-4769-a00b-f1847eebc676" providerId="ADAL" clId="{21AD6432-D65F-488F-84DF-E8C8864F6DA3}" dt="2024-09-26T16:04:17.234" v="595" actId="478"/>
          <ac:picMkLst>
            <pc:docMk/>
            <pc:sldMk cId="1181112711" sldId="2147375600"/>
            <ac:picMk id="2" creationId="{3DB9A40D-BD14-B623-FCA5-B8129B15B87B}"/>
          </ac:picMkLst>
        </pc:picChg>
        <pc:picChg chg="add mod">
          <ac:chgData name="Jallipalli, Lakshmi Susmitha Jayasri SBOBNG-PTIY/AAF" userId="04856b88-c793-4769-a00b-f1847eebc676" providerId="ADAL" clId="{21AD6432-D65F-488F-84DF-E8C8864F6DA3}" dt="2024-09-27T06:38:41.343" v="1762" actId="14100"/>
          <ac:picMkLst>
            <pc:docMk/>
            <pc:sldMk cId="1181112711" sldId="2147375600"/>
            <ac:picMk id="5122" creationId="{D4EEC21D-3F76-9809-81A4-979A35414485}"/>
          </ac:picMkLst>
        </pc:picChg>
      </pc:sldChg>
      <pc:sldChg chg="addSp delSp modSp mod ord">
        <pc:chgData name="Jallipalli, Lakshmi Susmitha Jayasri SBOBNG-PTIY/AAF" userId="04856b88-c793-4769-a00b-f1847eebc676" providerId="ADAL" clId="{21AD6432-D65F-488F-84DF-E8C8864F6DA3}" dt="2024-09-27T06:43:44.704" v="1812" actId="14100"/>
        <pc:sldMkLst>
          <pc:docMk/>
          <pc:sldMk cId="3233747587" sldId="2147375601"/>
        </pc:sldMkLst>
        <pc:spChg chg="add">
          <ac:chgData name="Jallipalli, Lakshmi Susmitha Jayasri SBOBNG-PTIY/AAF" userId="04856b88-c793-4769-a00b-f1847eebc676" providerId="ADAL" clId="{21AD6432-D65F-488F-84DF-E8C8864F6DA3}" dt="2024-09-26T15:49:13.953" v="83"/>
          <ac:spMkLst>
            <pc:docMk/>
            <pc:sldMk cId="3233747587" sldId="2147375601"/>
            <ac:spMk id="2" creationId="{10AD7028-EA91-AB2B-097B-9DF014FEBC59}"/>
          </ac:spMkLst>
        </pc:spChg>
        <pc:spChg chg="mod">
          <ac:chgData name="Jallipalli, Lakshmi Susmitha Jayasri SBOBNG-PTIY/AAF" userId="04856b88-c793-4769-a00b-f1847eebc676" providerId="ADAL" clId="{21AD6432-D65F-488F-84DF-E8C8864F6DA3}" dt="2024-09-26T15:52:58.017" v="109" actId="20577"/>
          <ac:spMkLst>
            <pc:docMk/>
            <pc:sldMk cId="3233747587" sldId="2147375601"/>
            <ac:spMk id="3" creationId="{CEA128C4-A0BC-A895-713C-306E7FF62894}"/>
          </ac:spMkLst>
        </pc:spChg>
        <pc:spChg chg="add">
          <ac:chgData name="Jallipalli, Lakshmi Susmitha Jayasri SBOBNG-PTIY/AAF" userId="04856b88-c793-4769-a00b-f1847eebc676" providerId="ADAL" clId="{21AD6432-D65F-488F-84DF-E8C8864F6DA3}" dt="2024-09-26T15:49:13.953" v="83"/>
          <ac:spMkLst>
            <pc:docMk/>
            <pc:sldMk cId="3233747587" sldId="2147375601"/>
            <ac:spMk id="6" creationId="{AF76DDFB-0227-5009-E31D-9C9CA6D8F194}"/>
          </ac:spMkLst>
        </pc:spChg>
        <pc:spChg chg="add">
          <ac:chgData name="Jallipalli, Lakshmi Susmitha Jayasri SBOBNG-PTIY/AAF" userId="04856b88-c793-4769-a00b-f1847eebc676" providerId="ADAL" clId="{21AD6432-D65F-488F-84DF-E8C8864F6DA3}" dt="2024-09-26T15:49:13.953" v="83"/>
          <ac:spMkLst>
            <pc:docMk/>
            <pc:sldMk cId="3233747587" sldId="2147375601"/>
            <ac:spMk id="8" creationId="{4A7C6C2F-9DA8-E72B-B7E1-2E30CB34E959}"/>
          </ac:spMkLst>
        </pc:spChg>
        <pc:spChg chg="mod">
          <ac:chgData name="Jallipalli, Lakshmi Susmitha Jayasri SBOBNG-PTIY/AAF" userId="04856b88-c793-4769-a00b-f1847eebc676" providerId="ADAL" clId="{21AD6432-D65F-488F-84DF-E8C8864F6DA3}" dt="2024-09-26T15:52:45.246" v="104" actId="20577"/>
          <ac:spMkLst>
            <pc:docMk/>
            <pc:sldMk cId="3233747587" sldId="2147375601"/>
            <ac:spMk id="11" creationId="{DE9F1BE0-7910-FA1B-DCE8-56EFD1E4FC09}"/>
          </ac:spMkLst>
        </pc:spChg>
        <pc:spChg chg="mod">
          <ac:chgData name="Jallipalli, Lakshmi Susmitha Jayasri SBOBNG-PTIY/AAF" userId="04856b88-c793-4769-a00b-f1847eebc676" providerId="ADAL" clId="{21AD6432-D65F-488F-84DF-E8C8864F6DA3}" dt="2024-09-27T06:41:10.491" v="1786" actId="1076"/>
          <ac:spMkLst>
            <pc:docMk/>
            <pc:sldMk cId="3233747587" sldId="2147375601"/>
            <ac:spMk id="12" creationId="{E53E5C3F-4D2B-B85F-E592-E58E032C664C}"/>
          </ac:spMkLst>
        </pc:spChg>
        <pc:spChg chg="add">
          <ac:chgData name="Jallipalli, Lakshmi Susmitha Jayasri SBOBNG-PTIY/AAF" userId="04856b88-c793-4769-a00b-f1847eebc676" providerId="ADAL" clId="{21AD6432-D65F-488F-84DF-E8C8864F6DA3}" dt="2024-09-26T15:49:13.953" v="83"/>
          <ac:spMkLst>
            <pc:docMk/>
            <pc:sldMk cId="3233747587" sldId="2147375601"/>
            <ac:spMk id="13" creationId="{EB071494-2DFB-C2A0-37A4-340D2F1CDBA1}"/>
          </ac:spMkLst>
        </pc:spChg>
        <pc:spChg chg="add">
          <ac:chgData name="Jallipalli, Lakshmi Susmitha Jayasri SBOBNG-PTIY/AAF" userId="04856b88-c793-4769-a00b-f1847eebc676" providerId="ADAL" clId="{21AD6432-D65F-488F-84DF-E8C8864F6DA3}" dt="2024-09-26T15:49:13.953" v="83"/>
          <ac:spMkLst>
            <pc:docMk/>
            <pc:sldMk cId="3233747587" sldId="2147375601"/>
            <ac:spMk id="14" creationId="{1F557F8B-6EAF-E4D0-689D-D6E0BDF02C9F}"/>
          </ac:spMkLst>
        </pc:spChg>
        <pc:spChg chg="add">
          <ac:chgData name="Jallipalli, Lakshmi Susmitha Jayasri SBOBNG-PTIY/AAF" userId="04856b88-c793-4769-a00b-f1847eebc676" providerId="ADAL" clId="{21AD6432-D65F-488F-84DF-E8C8864F6DA3}" dt="2024-09-26T15:49:13.953" v="83"/>
          <ac:spMkLst>
            <pc:docMk/>
            <pc:sldMk cId="3233747587" sldId="2147375601"/>
            <ac:spMk id="15" creationId="{A8F2B8C5-70CD-1355-BE81-60D11376EC63}"/>
          </ac:spMkLst>
        </pc:spChg>
        <pc:spChg chg="add">
          <ac:chgData name="Jallipalli, Lakshmi Susmitha Jayasri SBOBNG-PTIY/AAF" userId="04856b88-c793-4769-a00b-f1847eebc676" providerId="ADAL" clId="{21AD6432-D65F-488F-84DF-E8C8864F6DA3}" dt="2024-09-26T15:49:13.953" v="83"/>
          <ac:spMkLst>
            <pc:docMk/>
            <pc:sldMk cId="3233747587" sldId="2147375601"/>
            <ac:spMk id="16" creationId="{615A0A0D-0456-D788-D798-4BC15E687C6E}"/>
          </ac:spMkLst>
        </pc:spChg>
        <pc:spChg chg="add">
          <ac:chgData name="Jallipalli, Lakshmi Susmitha Jayasri SBOBNG-PTIY/AAF" userId="04856b88-c793-4769-a00b-f1847eebc676" providerId="ADAL" clId="{21AD6432-D65F-488F-84DF-E8C8864F6DA3}" dt="2024-09-26T15:49:13.953" v="83"/>
          <ac:spMkLst>
            <pc:docMk/>
            <pc:sldMk cId="3233747587" sldId="2147375601"/>
            <ac:spMk id="17" creationId="{D592BB63-973C-DDC2-4186-A68886164445}"/>
          </ac:spMkLst>
        </pc:spChg>
        <pc:spChg chg="add">
          <ac:chgData name="Jallipalli, Lakshmi Susmitha Jayasri SBOBNG-PTIY/AAF" userId="04856b88-c793-4769-a00b-f1847eebc676" providerId="ADAL" clId="{21AD6432-D65F-488F-84DF-E8C8864F6DA3}" dt="2024-09-26T15:49:13.953" v="83"/>
          <ac:spMkLst>
            <pc:docMk/>
            <pc:sldMk cId="3233747587" sldId="2147375601"/>
            <ac:spMk id="18" creationId="{0490DA58-5FAC-473D-CA8D-CBA1B051C873}"/>
          </ac:spMkLst>
        </pc:spChg>
        <pc:spChg chg="add">
          <ac:chgData name="Jallipalli, Lakshmi Susmitha Jayasri SBOBNG-PTIY/AAF" userId="04856b88-c793-4769-a00b-f1847eebc676" providerId="ADAL" clId="{21AD6432-D65F-488F-84DF-E8C8864F6DA3}" dt="2024-09-26T15:49:13.953" v="83"/>
          <ac:spMkLst>
            <pc:docMk/>
            <pc:sldMk cId="3233747587" sldId="2147375601"/>
            <ac:spMk id="19" creationId="{530F0C28-142D-8ADE-BBE5-AF98E50149FF}"/>
          </ac:spMkLst>
        </pc:spChg>
        <pc:spChg chg="add">
          <ac:chgData name="Jallipalli, Lakshmi Susmitha Jayasri SBOBNG-PTIY/AAF" userId="04856b88-c793-4769-a00b-f1847eebc676" providerId="ADAL" clId="{21AD6432-D65F-488F-84DF-E8C8864F6DA3}" dt="2024-09-26T15:49:13.953" v="83"/>
          <ac:spMkLst>
            <pc:docMk/>
            <pc:sldMk cId="3233747587" sldId="2147375601"/>
            <ac:spMk id="20" creationId="{8A78C01A-418F-2048-0FD4-3737B525649E}"/>
          </ac:spMkLst>
        </pc:spChg>
        <pc:spChg chg="add">
          <ac:chgData name="Jallipalli, Lakshmi Susmitha Jayasri SBOBNG-PTIY/AAF" userId="04856b88-c793-4769-a00b-f1847eebc676" providerId="ADAL" clId="{21AD6432-D65F-488F-84DF-E8C8864F6DA3}" dt="2024-09-26T15:49:13.953" v="83"/>
          <ac:spMkLst>
            <pc:docMk/>
            <pc:sldMk cId="3233747587" sldId="2147375601"/>
            <ac:spMk id="21" creationId="{AA7581F0-C07F-A80D-2A70-AC831119E222}"/>
          </ac:spMkLst>
        </pc:spChg>
        <pc:spChg chg="add">
          <ac:chgData name="Jallipalli, Lakshmi Susmitha Jayasri SBOBNG-PTIY/AAF" userId="04856b88-c793-4769-a00b-f1847eebc676" providerId="ADAL" clId="{21AD6432-D65F-488F-84DF-E8C8864F6DA3}" dt="2024-09-26T15:49:13.953" v="83"/>
          <ac:spMkLst>
            <pc:docMk/>
            <pc:sldMk cId="3233747587" sldId="2147375601"/>
            <ac:spMk id="22" creationId="{EA794ED1-9BB9-1440-C6FE-2A4C645DFCD1}"/>
          </ac:spMkLst>
        </pc:spChg>
        <pc:spChg chg="add">
          <ac:chgData name="Jallipalli, Lakshmi Susmitha Jayasri SBOBNG-PTIY/AAF" userId="04856b88-c793-4769-a00b-f1847eebc676" providerId="ADAL" clId="{21AD6432-D65F-488F-84DF-E8C8864F6DA3}" dt="2024-09-26T15:49:13.953" v="83"/>
          <ac:spMkLst>
            <pc:docMk/>
            <pc:sldMk cId="3233747587" sldId="2147375601"/>
            <ac:spMk id="23" creationId="{B2A76097-01EA-72B1-D01E-06E972166EF8}"/>
          </ac:spMkLst>
        </pc:spChg>
        <pc:spChg chg="add">
          <ac:chgData name="Jallipalli, Lakshmi Susmitha Jayasri SBOBNG-PTIY/AAF" userId="04856b88-c793-4769-a00b-f1847eebc676" providerId="ADAL" clId="{21AD6432-D65F-488F-84DF-E8C8864F6DA3}" dt="2024-09-26T15:49:13.953" v="83"/>
          <ac:spMkLst>
            <pc:docMk/>
            <pc:sldMk cId="3233747587" sldId="2147375601"/>
            <ac:spMk id="24" creationId="{8AB77E02-7EAC-368C-7434-D51D185A819C}"/>
          </ac:spMkLst>
        </pc:spChg>
        <pc:spChg chg="add">
          <ac:chgData name="Jallipalli, Lakshmi Susmitha Jayasri SBOBNG-PTIY/AAF" userId="04856b88-c793-4769-a00b-f1847eebc676" providerId="ADAL" clId="{21AD6432-D65F-488F-84DF-E8C8864F6DA3}" dt="2024-09-26T15:49:13.953" v="83"/>
          <ac:spMkLst>
            <pc:docMk/>
            <pc:sldMk cId="3233747587" sldId="2147375601"/>
            <ac:spMk id="25" creationId="{EE47C079-998B-0BA4-72C9-48733BD9D73C}"/>
          </ac:spMkLst>
        </pc:spChg>
        <pc:picChg chg="del">
          <ac:chgData name="Jallipalli, Lakshmi Susmitha Jayasri SBOBNG-PTIY/AAF" userId="04856b88-c793-4769-a00b-f1847eebc676" providerId="ADAL" clId="{21AD6432-D65F-488F-84DF-E8C8864F6DA3}" dt="2024-09-26T15:52:51.932" v="105" actId="478"/>
          <ac:picMkLst>
            <pc:docMk/>
            <pc:sldMk cId="3233747587" sldId="2147375601"/>
            <ac:picMk id="5" creationId="{5E1FA958-6FEA-6DAA-73FD-39D7BA741BCA}"/>
          </ac:picMkLst>
        </pc:picChg>
        <pc:picChg chg="add del mod">
          <ac:chgData name="Jallipalli, Lakshmi Susmitha Jayasri SBOBNG-PTIY/AAF" userId="04856b88-c793-4769-a00b-f1847eebc676" providerId="ADAL" clId="{21AD6432-D65F-488F-84DF-E8C8864F6DA3}" dt="2024-09-27T06:42:34.285" v="1798" actId="478"/>
          <ac:picMkLst>
            <pc:docMk/>
            <pc:sldMk cId="3233747587" sldId="2147375601"/>
            <ac:picMk id="7170" creationId="{1DE9CCE5-74E0-5FFC-3975-E35E4699B1E5}"/>
          </ac:picMkLst>
        </pc:picChg>
        <pc:picChg chg="add mod">
          <ac:chgData name="Jallipalli, Lakshmi Susmitha Jayasri SBOBNG-PTIY/AAF" userId="04856b88-c793-4769-a00b-f1847eebc676" providerId="ADAL" clId="{21AD6432-D65F-488F-84DF-E8C8864F6DA3}" dt="2024-09-27T06:41:10.491" v="1786" actId="1076"/>
          <ac:picMkLst>
            <pc:docMk/>
            <pc:sldMk cId="3233747587" sldId="2147375601"/>
            <ac:picMk id="7171" creationId="{EDA84127-DD15-0C41-A78D-8C8ACD9CACD0}"/>
          </ac:picMkLst>
        </pc:picChg>
        <pc:picChg chg="add">
          <ac:chgData name="Jallipalli, Lakshmi Susmitha Jayasri SBOBNG-PTIY/AAF" userId="04856b88-c793-4769-a00b-f1847eebc676" providerId="ADAL" clId="{21AD6432-D65F-488F-84DF-E8C8864F6DA3}" dt="2024-09-27T06:42:36.117" v="1799"/>
          <ac:picMkLst>
            <pc:docMk/>
            <pc:sldMk cId="3233747587" sldId="2147375601"/>
            <ac:picMk id="7172" creationId="{BAC4CA59-4683-3106-261B-F2469254393B}"/>
          </ac:picMkLst>
        </pc:picChg>
        <pc:picChg chg="add mod">
          <ac:chgData name="Jallipalli, Lakshmi Susmitha Jayasri SBOBNG-PTIY/AAF" userId="04856b88-c793-4769-a00b-f1847eebc676" providerId="ADAL" clId="{21AD6432-D65F-488F-84DF-E8C8864F6DA3}" dt="2024-09-27T06:43:44.704" v="1812" actId="14100"/>
          <ac:picMkLst>
            <pc:docMk/>
            <pc:sldMk cId="3233747587" sldId="2147375601"/>
            <ac:picMk id="7173" creationId="{B9EA4463-FB51-355E-9CF4-262A6D0B2444}"/>
          </ac:picMkLst>
        </pc:picChg>
      </pc:sldChg>
      <pc:sldChg chg="addSp delSp modSp mod">
        <pc:chgData name="Jallipalli, Lakshmi Susmitha Jayasri SBOBNG-PTIY/AAF" userId="04856b88-c793-4769-a00b-f1847eebc676" providerId="ADAL" clId="{21AD6432-D65F-488F-84DF-E8C8864F6DA3}" dt="2024-09-27T06:33:24.159" v="1747" actId="14100"/>
        <pc:sldMkLst>
          <pc:docMk/>
          <pc:sldMk cId="3971512377" sldId="2147375603"/>
        </pc:sldMkLst>
        <pc:spChg chg="mod">
          <ac:chgData name="Jallipalli, Lakshmi Susmitha Jayasri SBOBNG-PTIY/AAF" userId="04856b88-c793-4769-a00b-f1847eebc676" providerId="ADAL" clId="{21AD6432-D65F-488F-84DF-E8C8864F6DA3}" dt="2024-09-26T16:43:14.935" v="1250" actId="255"/>
          <ac:spMkLst>
            <pc:docMk/>
            <pc:sldMk cId="3971512377" sldId="2147375603"/>
            <ac:spMk id="11" creationId="{DE9F1BE0-7910-FA1B-DCE8-56EFD1E4FC09}"/>
          </ac:spMkLst>
        </pc:spChg>
        <pc:picChg chg="del">
          <ac:chgData name="Jallipalli, Lakshmi Susmitha Jayasri SBOBNG-PTIY/AAF" userId="04856b88-c793-4769-a00b-f1847eebc676" providerId="ADAL" clId="{21AD6432-D65F-488F-84DF-E8C8864F6DA3}" dt="2024-09-26T16:11:23.080" v="1051" actId="478"/>
          <ac:picMkLst>
            <pc:docMk/>
            <pc:sldMk cId="3971512377" sldId="2147375603"/>
            <ac:picMk id="3074" creationId="{579FB848-0128-C148-F6B3-7B86C0EA3538}"/>
          </ac:picMkLst>
        </pc:picChg>
        <pc:picChg chg="add del mod">
          <ac:chgData name="Jallipalli, Lakshmi Susmitha Jayasri SBOBNG-PTIY/AAF" userId="04856b88-c793-4769-a00b-f1847eebc676" providerId="ADAL" clId="{21AD6432-D65F-488F-84DF-E8C8864F6DA3}" dt="2024-09-27T06:32:17.690" v="1743" actId="478"/>
          <ac:picMkLst>
            <pc:docMk/>
            <pc:sldMk cId="3971512377" sldId="2147375603"/>
            <ac:picMk id="4098" creationId="{E7C6E7F7-9DEC-DF8B-8E31-641AF1E10AC5}"/>
          </ac:picMkLst>
        </pc:picChg>
        <pc:picChg chg="add mod">
          <ac:chgData name="Jallipalli, Lakshmi Susmitha Jayasri SBOBNG-PTIY/AAF" userId="04856b88-c793-4769-a00b-f1847eebc676" providerId="ADAL" clId="{21AD6432-D65F-488F-84DF-E8C8864F6DA3}" dt="2024-09-27T06:33:24.159" v="1747" actId="14100"/>
          <ac:picMkLst>
            <pc:docMk/>
            <pc:sldMk cId="3971512377" sldId="2147375603"/>
            <ac:picMk id="4100" creationId="{B8D76FDF-8B83-BD2B-2F06-DDF659C2C673}"/>
          </ac:picMkLst>
        </pc:picChg>
      </pc:sldChg>
      <pc:sldChg chg="addSp delSp modSp mod">
        <pc:chgData name="Jallipalli, Lakshmi Susmitha Jayasri SBOBNG-PTIY/AAF" userId="04856b88-c793-4769-a00b-f1847eebc676" providerId="ADAL" clId="{21AD6432-D65F-488F-84DF-E8C8864F6DA3}" dt="2024-09-27T06:31:37.871" v="1739" actId="14100"/>
        <pc:sldMkLst>
          <pc:docMk/>
          <pc:sldMk cId="3179805674" sldId="2147375604"/>
        </pc:sldMkLst>
        <pc:spChg chg="mod">
          <ac:chgData name="Jallipalli, Lakshmi Susmitha Jayasri SBOBNG-PTIY/AAF" userId="04856b88-c793-4769-a00b-f1847eebc676" providerId="ADAL" clId="{21AD6432-D65F-488F-84DF-E8C8864F6DA3}" dt="2024-09-26T16:44:26.237" v="1251" actId="255"/>
          <ac:spMkLst>
            <pc:docMk/>
            <pc:sldMk cId="3179805674" sldId="2147375604"/>
            <ac:spMk id="11" creationId="{DE9F1BE0-7910-FA1B-DCE8-56EFD1E4FC09}"/>
          </ac:spMkLst>
        </pc:spChg>
        <pc:spChg chg="mod">
          <ac:chgData name="Jallipalli, Lakshmi Susmitha Jayasri SBOBNG-PTIY/AAF" userId="04856b88-c793-4769-a00b-f1847eebc676" providerId="ADAL" clId="{21AD6432-D65F-488F-84DF-E8C8864F6DA3}" dt="2024-09-26T16:32:58.717" v="1094" actId="14100"/>
          <ac:spMkLst>
            <pc:docMk/>
            <pc:sldMk cId="3179805674" sldId="2147375604"/>
            <ac:spMk id="12" creationId="{E53E5C3F-4D2B-B85F-E592-E58E032C664C}"/>
          </ac:spMkLst>
        </pc:spChg>
        <pc:picChg chg="add mod">
          <ac:chgData name="Jallipalli, Lakshmi Susmitha Jayasri SBOBNG-PTIY/AAF" userId="04856b88-c793-4769-a00b-f1847eebc676" providerId="ADAL" clId="{21AD6432-D65F-488F-84DF-E8C8864F6DA3}" dt="2024-09-27T06:31:37.871" v="1739" actId="14100"/>
          <ac:picMkLst>
            <pc:docMk/>
            <pc:sldMk cId="3179805674" sldId="2147375604"/>
            <ac:picMk id="3074" creationId="{037FB963-6BBA-3674-12B0-63B286E094B0}"/>
          </ac:picMkLst>
        </pc:picChg>
        <pc:picChg chg="del">
          <ac:chgData name="Jallipalli, Lakshmi Susmitha Jayasri SBOBNG-PTIY/AAF" userId="04856b88-c793-4769-a00b-f1847eebc676" providerId="ADAL" clId="{21AD6432-D65F-488F-84DF-E8C8864F6DA3}" dt="2024-09-26T16:22:15.469" v="1081" actId="478"/>
          <ac:picMkLst>
            <pc:docMk/>
            <pc:sldMk cId="3179805674" sldId="2147375604"/>
            <ac:picMk id="4098" creationId="{5F58A11F-CB68-99D8-8485-CE50C0DCAEFF}"/>
          </ac:picMkLst>
        </pc:picChg>
      </pc:sldChg>
      <pc:sldChg chg="addSp delSp modSp mod">
        <pc:chgData name="Jallipalli, Lakshmi Susmitha Jayasri SBOBNG-PTIY/AAF" userId="04856b88-c793-4769-a00b-f1847eebc676" providerId="ADAL" clId="{21AD6432-D65F-488F-84DF-E8C8864F6DA3}" dt="2024-09-27T06:30:38.655" v="1735" actId="14100"/>
        <pc:sldMkLst>
          <pc:docMk/>
          <pc:sldMk cId="86366928" sldId="2147375605"/>
        </pc:sldMkLst>
        <pc:spChg chg="mod">
          <ac:chgData name="Jallipalli, Lakshmi Susmitha Jayasri SBOBNG-PTIY/AAF" userId="04856b88-c793-4769-a00b-f1847eebc676" providerId="ADAL" clId="{21AD6432-D65F-488F-84DF-E8C8864F6DA3}" dt="2024-09-26T16:44:33.454" v="1252" actId="255"/>
          <ac:spMkLst>
            <pc:docMk/>
            <pc:sldMk cId="86366928" sldId="2147375605"/>
            <ac:spMk id="11" creationId="{DE9F1BE0-7910-FA1B-DCE8-56EFD1E4FC09}"/>
          </ac:spMkLst>
        </pc:spChg>
        <pc:picChg chg="del">
          <ac:chgData name="Jallipalli, Lakshmi Susmitha Jayasri SBOBNG-PTIY/AAF" userId="04856b88-c793-4769-a00b-f1847eebc676" providerId="ADAL" clId="{21AD6432-D65F-488F-84DF-E8C8864F6DA3}" dt="2024-09-26T16:25:49.084" v="1089" actId="478"/>
          <ac:picMkLst>
            <pc:docMk/>
            <pc:sldMk cId="86366928" sldId="2147375605"/>
            <ac:picMk id="6" creationId="{519D331A-1E37-B5D9-92F1-060DEACE5B47}"/>
          </ac:picMkLst>
        </pc:picChg>
        <pc:picChg chg="add del mod">
          <ac:chgData name="Jallipalli, Lakshmi Susmitha Jayasri SBOBNG-PTIY/AAF" userId="04856b88-c793-4769-a00b-f1847eebc676" providerId="ADAL" clId="{21AD6432-D65F-488F-84DF-E8C8864F6DA3}" dt="2024-09-27T06:29:50.096" v="1730" actId="478"/>
          <ac:picMkLst>
            <pc:docMk/>
            <pc:sldMk cId="86366928" sldId="2147375605"/>
            <ac:picMk id="2050" creationId="{0344C44C-2A8C-17F3-8CEF-945FF3B9269D}"/>
          </ac:picMkLst>
        </pc:picChg>
        <pc:picChg chg="add mod">
          <ac:chgData name="Jallipalli, Lakshmi Susmitha Jayasri SBOBNG-PTIY/AAF" userId="04856b88-c793-4769-a00b-f1847eebc676" providerId="ADAL" clId="{21AD6432-D65F-488F-84DF-E8C8864F6DA3}" dt="2024-09-27T06:30:38.655" v="1735" actId="14100"/>
          <ac:picMkLst>
            <pc:docMk/>
            <pc:sldMk cId="86366928" sldId="2147375605"/>
            <ac:picMk id="2052" creationId="{5739E10D-E4FC-CD29-B558-0A56976ED670}"/>
          </ac:picMkLst>
        </pc:picChg>
      </pc:sldChg>
      <pc:sldChg chg="addSp delSp modSp mod">
        <pc:chgData name="Jallipalli, Lakshmi Susmitha Jayasri SBOBNG-PTIY/AAF" userId="04856b88-c793-4769-a00b-f1847eebc676" providerId="ADAL" clId="{21AD6432-D65F-488F-84DF-E8C8864F6DA3}" dt="2024-09-27T06:27:06.892" v="1719" actId="14100"/>
        <pc:sldMkLst>
          <pc:docMk/>
          <pc:sldMk cId="2340944189" sldId="2147375607"/>
        </pc:sldMkLst>
        <pc:spChg chg="mod">
          <ac:chgData name="Jallipalli, Lakshmi Susmitha Jayasri SBOBNG-PTIY/AAF" userId="04856b88-c793-4769-a00b-f1847eebc676" providerId="ADAL" clId="{21AD6432-D65F-488F-84DF-E8C8864F6DA3}" dt="2024-09-26T16:38:16.388" v="1112" actId="20577"/>
          <ac:spMkLst>
            <pc:docMk/>
            <pc:sldMk cId="2340944189" sldId="2147375607"/>
            <ac:spMk id="3" creationId="{CEA128C4-A0BC-A895-713C-306E7FF62894}"/>
          </ac:spMkLst>
        </pc:spChg>
        <pc:spChg chg="mod">
          <ac:chgData name="Jallipalli, Lakshmi Susmitha Jayasri SBOBNG-PTIY/AAF" userId="04856b88-c793-4769-a00b-f1847eebc676" providerId="ADAL" clId="{21AD6432-D65F-488F-84DF-E8C8864F6DA3}" dt="2024-09-26T16:45:58.539" v="1384" actId="20577"/>
          <ac:spMkLst>
            <pc:docMk/>
            <pc:sldMk cId="2340944189" sldId="2147375607"/>
            <ac:spMk id="11" creationId="{DE9F1BE0-7910-FA1B-DCE8-56EFD1E4FC09}"/>
          </ac:spMkLst>
        </pc:spChg>
        <pc:picChg chg="add mod modCrop">
          <ac:chgData name="Jallipalli, Lakshmi Susmitha Jayasri SBOBNG-PTIY/AAF" userId="04856b88-c793-4769-a00b-f1847eebc676" providerId="ADAL" clId="{21AD6432-D65F-488F-84DF-E8C8864F6DA3}" dt="2024-09-27T06:27:06.892" v="1719" actId="14100"/>
          <ac:picMkLst>
            <pc:docMk/>
            <pc:sldMk cId="2340944189" sldId="2147375607"/>
            <ac:picMk id="6" creationId="{9F3C8E84-8B73-3233-A22D-EABB650620D8}"/>
          </ac:picMkLst>
        </pc:picChg>
        <pc:picChg chg="del">
          <ac:chgData name="Jallipalli, Lakshmi Susmitha Jayasri SBOBNG-PTIY/AAF" userId="04856b88-c793-4769-a00b-f1847eebc676" providerId="ADAL" clId="{21AD6432-D65F-488F-84DF-E8C8864F6DA3}" dt="2024-09-26T16:33:44.071" v="1106" actId="478"/>
          <ac:picMkLst>
            <pc:docMk/>
            <pc:sldMk cId="2340944189" sldId="2147375607"/>
            <ac:picMk id="6" creationId="{C9654071-0EC0-3816-0B54-B384555C8C37}"/>
          </ac:picMkLst>
        </pc:picChg>
      </pc:sldChg>
      <pc:sldChg chg="modSp mod ord">
        <pc:chgData name="Jallipalli, Lakshmi Susmitha Jayasri SBOBNG-PTIY/AAF" userId="04856b88-c793-4769-a00b-f1847eebc676" providerId="ADAL" clId="{21AD6432-D65F-488F-84DF-E8C8864F6DA3}" dt="2024-09-26T16:38:05.852" v="1110"/>
        <pc:sldMkLst>
          <pc:docMk/>
          <pc:sldMk cId="3159148252" sldId="2147375608"/>
        </pc:sldMkLst>
        <pc:spChg chg="mod">
          <ac:chgData name="Jallipalli, Lakshmi Susmitha Jayasri SBOBNG-PTIY/AAF" userId="04856b88-c793-4769-a00b-f1847eebc676" providerId="ADAL" clId="{21AD6432-D65F-488F-84DF-E8C8864F6DA3}" dt="2024-09-26T16:38:03.524" v="1108" actId="20577"/>
          <ac:spMkLst>
            <pc:docMk/>
            <pc:sldMk cId="3159148252" sldId="2147375608"/>
            <ac:spMk id="3" creationId="{CEA128C4-A0BC-A895-713C-306E7FF62894}"/>
          </ac:spMkLst>
        </pc:spChg>
      </pc:sldChg>
      <pc:sldChg chg="addSp delSp modSp mod">
        <pc:chgData name="Jallipalli, Lakshmi Susmitha Jayasri SBOBNG-PTIY/AAF" userId="04856b88-c793-4769-a00b-f1847eebc676" providerId="ADAL" clId="{21AD6432-D65F-488F-84DF-E8C8864F6DA3}" dt="2024-09-27T06:28:21.611" v="1726" actId="14100"/>
        <pc:sldMkLst>
          <pc:docMk/>
          <pc:sldMk cId="3070204084" sldId="2147375609"/>
        </pc:sldMkLst>
        <pc:spChg chg="mod">
          <ac:chgData name="Jallipalli, Lakshmi Susmitha Jayasri SBOBNG-PTIY/AAF" userId="04856b88-c793-4769-a00b-f1847eebc676" providerId="ADAL" clId="{21AD6432-D65F-488F-84DF-E8C8864F6DA3}" dt="2024-09-26T16:48:18.590" v="1528" actId="20577"/>
          <ac:spMkLst>
            <pc:docMk/>
            <pc:sldMk cId="3070204084" sldId="2147375609"/>
            <ac:spMk id="11" creationId="{DE9F1BE0-7910-FA1B-DCE8-56EFD1E4FC09}"/>
          </ac:spMkLst>
        </pc:spChg>
        <pc:picChg chg="del">
          <ac:chgData name="Jallipalli, Lakshmi Susmitha Jayasri SBOBNG-PTIY/AAF" userId="04856b88-c793-4769-a00b-f1847eebc676" providerId="ADAL" clId="{21AD6432-D65F-488F-84DF-E8C8864F6DA3}" dt="2024-09-26T16:47:58.474" v="1491" actId="478"/>
          <ac:picMkLst>
            <pc:docMk/>
            <pc:sldMk cId="3070204084" sldId="2147375609"/>
            <ac:picMk id="6" creationId="{D508747D-9A8D-8FCC-1FE4-D30E0A29B8EC}"/>
          </ac:picMkLst>
        </pc:picChg>
        <pc:picChg chg="add mod">
          <ac:chgData name="Jallipalli, Lakshmi Susmitha Jayasri SBOBNG-PTIY/AAF" userId="04856b88-c793-4769-a00b-f1847eebc676" providerId="ADAL" clId="{21AD6432-D65F-488F-84DF-E8C8864F6DA3}" dt="2024-09-27T06:28:21.611" v="1726" actId="14100"/>
          <ac:picMkLst>
            <pc:docMk/>
            <pc:sldMk cId="3070204084" sldId="2147375609"/>
            <ac:picMk id="1026" creationId="{14015420-A786-0230-0B30-9FC518AA8255}"/>
          </ac:picMkLst>
        </pc:picChg>
      </pc:sldChg>
      <pc:sldChg chg="modSp mod">
        <pc:chgData name="Jallipalli, Lakshmi Susmitha Jayasri SBOBNG-PTIY/AAF" userId="04856b88-c793-4769-a00b-f1847eebc676" providerId="ADAL" clId="{21AD6432-D65F-488F-84DF-E8C8864F6DA3}" dt="2024-09-26T16:50:14.857" v="1664" actId="20577"/>
        <pc:sldMkLst>
          <pc:docMk/>
          <pc:sldMk cId="3754613224" sldId="2147375611"/>
        </pc:sldMkLst>
        <pc:spChg chg="mod">
          <ac:chgData name="Jallipalli, Lakshmi Susmitha Jayasri SBOBNG-PTIY/AAF" userId="04856b88-c793-4769-a00b-f1847eebc676" providerId="ADAL" clId="{21AD6432-D65F-488F-84DF-E8C8864F6DA3}" dt="2024-09-26T16:50:04.252" v="1644" actId="20577"/>
          <ac:spMkLst>
            <pc:docMk/>
            <pc:sldMk cId="3754613224" sldId="2147375611"/>
            <ac:spMk id="18" creationId="{6C73795A-BE20-7075-E9C6-6F145CE60794}"/>
          </ac:spMkLst>
        </pc:spChg>
        <pc:spChg chg="mod">
          <ac:chgData name="Jallipalli, Lakshmi Susmitha Jayasri SBOBNG-PTIY/AAF" userId="04856b88-c793-4769-a00b-f1847eebc676" providerId="ADAL" clId="{21AD6432-D65F-488F-84DF-E8C8864F6DA3}" dt="2024-09-26T16:50:14.857" v="1664" actId="20577"/>
          <ac:spMkLst>
            <pc:docMk/>
            <pc:sldMk cId="3754613224" sldId="2147375611"/>
            <ac:spMk id="19" creationId="{A3E2F4D1-4417-E244-3DB9-A6FF5866A342}"/>
          </ac:spMkLst>
        </pc:spChg>
      </pc:sldChg>
      <pc:sldChg chg="modSp mod">
        <pc:chgData name="Jallipalli, Lakshmi Susmitha Jayasri SBOBNG-PTIY/AAF" userId="04856b88-c793-4769-a00b-f1847eebc676" providerId="ADAL" clId="{21AD6432-D65F-488F-84DF-E8C8864F6DA3}" dt="2024-09-26T16:50:37.517" v="1686" actId="20577"/>
        <pc:sldMkLst>
          <pc:docMk/>
          <pc:sldMk cId="1148838763" sldId="2147375613"/>
        </pc:sldMkLst>
        <pc:spChg chg="mod">
          <ac:chgData name="Jallipalli, Lakshmi Susmitha Jayasri SBOBNG-PTIY/AAF" userId="04856b88-c793-4769-a00b-f1847eebc676" providerId="ADAL" clId="{21AD6432-D65F-488F-84DF-E8C8864F6DA3}" dt="2024-09-26T16:50:37.517" v="1686" actId="20577"/>
          <ac:spMkLst>
            <pc:docMk/>
            <pc:sldMk cId="1148838763" sldId="2147375613"/>
            <ac:spMk id="11" creationId="{8CC1343B-2E39-FEFF-8FF6-46822F18B432}"/>
          </ac:spMkLst>
        </pc:spChg>
      </pc:sldChg>
      <pc:sldChg chg="modSp mod">
        <pc:chgData name="Jallipalli, Lakshmi Susmitha Jayasri SBOBNG-PTIY/AAF" userId="04856b88-c793-4769-a00b-f1847eebc676" providerId="ADAL" clId="{21AD6432-D65F-488F-84DF-E8C8864F6DA3}" dt="2024-09-26T16:55:34.811" v="1711"/>
        <pc:sldMkLst>
          <pc:docMk/>
          <pc:sldMk cId="3865850111" sldId="2147375614"/>
        </pc:sldMkLst>
        <pc:spChg chg="mod">
          <ac:chgData name="Jallipalli, Lakshmi Susmitha Jayasri SBOBNG-PTIY/AAF" userId="04856b88-c793-4769-a00b-f1847eebc676" providerId="ADAL" clId="{21AD6432-D65F-488F-84DF-E8C8864F6DA3}" dt="2024-09-26T16:55:34.811" v="1711"/>
          <ac:spMkLst>
            <pc:docMk/>
            <pc:sldMk cId="3865850111" sldId="2147375614"/>
            <ac:spMk id="6" creationId="{AC2F88D2-81D4-FAD4-568E-A3F495B06411}"/>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EFE5A76-C01F-4BC9-88F3-398B036E3DE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6978A5B3-1817-426C-9FE1-7C805AB7B56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665F293-8627-45D3-8E1A-F6ADA80B8E24}" type="datetimeFigureOut">
              <a:rPr lang="en-US" smtClean="0"/>
              <a:t>9/27/2024</a:t>
            </a:fld>
            <a:endParaRPr lang="en-US" dirty="0"/>
          </a:p>
        </p:txBody>
      </p:sp>
      <p:sp>
        <p:nvSpPr>
          <p:cNvPr id="4" name="Footer Placeholder 3">
            <a:extLst>
              <a:ext uri="{FF2B5EF4-FFF2-40B4-BE49-F238E27FC236}">
                <a16:creationId xmlns:a16="http://schemas.microsoft.com/office/drawing/2014/main" id="{3A430698-86D0-4ED7-BA12-B188B70018A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1F18B094-49A8-4C1A-89B2-A2DD3D782F3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9E9A553-0509-4CFD-AE32-30968D1E42ED}" type="slidenum">
              <a:rPr lang="en-US" smtClean="0"/>
              <a:t>‹#›</a:t>
            </a:fld>
            <a:endParaRPr lang="en-US" dirty="0"/>
          </a:p>
        </p:txBody>
      </p:sp>
    </p:spTree>
    <p:extLst>
      <p:ext uri="{BB962C8B-B14F-4D97-AF65-F5344CB8AC3E}">
        <p14:creationId xmlns:p14="http://schemas.microsoft.com/office/powerpoint/2010/main" val="352055794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0509F1D-83B7-43AF-A495-3D2B1AB5AEA1}" type="datetimeFigureOut">
              <a:rPr lang="fr-FR" smtClean="0"/>
              <a:t>27/09/2024</a:t>
            </a:fld>
            <a:endParaRPr lang="fr-FR"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E40836-DCE2-43E5-BC89-B27048B0D18C}" type="slidenum">
              <a:rPr lang="fr-FR" smtClean="0"/>
              <a:t>‹#›</a:t>
            </a:fld>
            <a:endParaRPr lang="fr-FR" dirty="0"/>
          </a:p>
        </p:txBody>
      </p:sp>
    </p:spTree>
    <p:extLst>
      <p:ext uri="{BB962C8B-B14F-4D97-AF65-F5344CB8AC3E}">
        <p14:creationId xmlns:p14="http://schemas.microsoft.com/office/powerpoint/2010/main" val="819470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9.xml.rels><?xml version="1.0" encoding="UTF-8" standalone="yes"?>
<Relationships xmlns="http://schemas.openxmlformats.org/package/2006/relationships"><Relationship Id="rId8" Type="http://schemas.openxmlformats.org/officeDocument/2006/relationships/image" Target="../media/image15.svg"/><Relationship Id="rId13" Type="http://schemas.openxmlformats.org/officeDocument/2006/relationships/image" Target="../media/image5.png"/><Relationship Id="rId3" Type="http://schemas.openxmlformats.org/officeDocument/2006/relationships/image" Target="../media/image10.png"/><Relationship Id="rId7" Type="http://schemas.openxmlformats.org/officeDocument/2006/relationships/image" Target="../media/image14.png"/><Relationship Id="rId12" Type="http://schemas.openxmlformats.org/officeDocument/2006/relationships/image" Target="../media/image19.sv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13.svg"/><Relationship Id="rId11" Type="http://schemas.openxmlformats.org/officeDocument/2006/relationships/image" Target="../media/image18.png"/><Relationship Id="rId5" Type="http://schemas.openxmlformats.org/officeDocument/2006/relationships/image" Target="../media/image12.png"/><Relationship Id="rId10" Type="http://schemas.openxmlformats.org/officeDocument/2006/relationships/image" Target="../media/image17.svg"/><Relationship Id="rId4" Type="http://schemas.openxmlformats.org/officeDocument/2006/relationships/image" Target="../media/image11.svg"/><Relationship Id="rId9" Type="http://schemas.openxmlformats.org/officeDocument/2006/relationships/image" Target="../media/image16.png"/><Relationship Id="rId14" Type="http://schemas.openxmlformats.org/officeDocument/2006/relationships/image" Target="../media/image6.sv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0F0E9A1-B6DE-4168-B5A1-8DD9A175CDC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4322" cy="6858000"/>
          </a:xfrm>
          <a:prstGeom prst="rect">
            <a:avLst/>
          </a:prstGeom>
        </p:spPr>
      </p:pic>
      <p:sp>
        <p:nvSpPr>
          <p:cNvPr id="3" name="Subtitle 2">
            <a:extLst>
              <a:ext uri="{FF2B5EF4-FFF2-40B4-BE49-F238E27FC236}">
                <a16:creationId xmlns:a16="http://schemas.microsoft.com/office/drawing/2014/main" id="{F424BBA8-8B40-48D2-944C-09BAE91D374F}"/>
              </a:ext>
            </a:extLst>
          </p:cNvPr>
          <p:cNvSpPr>
            <a:spLocks noGrp="1"/>
          </p:cNvSpPr>
          <p:nvPr>
            <p:ph type="subTitle" idx="1" hasCustomPrompt="1"/>
          </p:nvPr>
        </p:nvSpPr>
        <p:spPr>
          <a:xfrm>
            <a:off x="532334" y="4544698"/>
            <a:ext cx="6259003" cy="1655762"/>
          </a:xfrm>
          <a:prstGeom prst="rect">
            <a:avLst/>
          </a:prstGeo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851B38EA-93F4-4AE2-A67B-F3B4600DBC36}"/>
              </a:ext>
            </a:extLst>
          </p:cNvPr>
          <p:cNvSpPr>
            <a:spLocks noGrp="1"/>
          </p:cNvSpPr>
          <p:nvPr>
            <p:ph type="dt" sz="half" idx="10"/>
          </p:nvPr>
        </p:nvSpPr>
        <p:spPr>
          <a:xfrm>
            <a:off x="556639" y="6356350"/>
            <a:ext cx="2743200" cy="365125"/>
          </a:xfrm>
          <a:prstGeom prst="rect">
            <a:avLst/>
          </a:prstGeom>
        </p:spPr>
        <p:txBody>
          <a:bodyPr/>
          <a:lstStyle>
            <a:lvl1pPr>
              <a:defRPr>
                <a:solidFill>
                  <a:schemeClr val="bg1"/>
                </a:solidFill>
              </a:defRPr>
            </a:lvl1pPr>
          </a:lstStyle>
          <a:p>
            <a:endParaRPr lang="en-US" dirty="0"/>
          </a:p>
        </p:txBody>
      </p:sp>
      <p:sp>
        <p:nvSpPr>
          <p:cNvPr id="24" name="Text Placeholder 22">
            <a:extLst>
              <a:ext uri="{FF2B5EF4-FFF2-40B4-BE49-F238E27FC236}">
                <a16:creationId xmlns:a16="http://schemas.microsoft.com/office/drawing/2014/main" id="{2C65561A-2CFC-4A8B-9C60-BCE32A0B5358}"/>
              </a:ext>
            </a:extLst>
          </p:cNvPr>
          <p:cNvSpPr>
            <a:spLocks noGrp="1"/>
          </p:cNvSpPr>
          <p:nvPr>
            <p:ph type="body" sz="quarter" idx="12" hasCustomPrompt="1"/>
          </p:nvPr>
        </p:nvSpPr>
        <p:spPr>
          <a:xfrm>
            <a:off x="539615" y="3716073"/>
            <a:ext cx="10525125" cy="1201738"/>
          </a:xfrm>
          <a:prstGeom prst="rect">
            <a:avLst/>
          </a:prstGeom>
        </p:spPr>
        <p:txBody>
          <a:bodyPr/>
          <a:lstStyle>
            <a:lvl1pPr marL="0" indent="0">
              <a:buFontTx/>
              <a:buNone/>
              <a:defRPr sz="4400" b="1">
                <a:solidFill>
                  <a:schemeClr val="bg1"/>
                </a:solidFill>
                <a:latin typeface="Arial" panose="020B0604020202020204" pitchFamily="34" charset="0"/>
                <a:cs typeface="Arial" panose="020B0604020202020204" pitchFamily="34" charset="0"/>
              </a:defRPr>
            </a:lvl1pPr>
            <a:lvl2pPr marL="457200" indent="0">
              <a:buFontTx/>
              <a:buNone/>
              <a:defRPr sz="4400">
                <a:latin typeface="Arial" panose="020B0604020202020204" pitchFamily="34" charset="0"/>
                <a:cs typeface="Arial" panose="020B0604020202020204" pitchFamily="34" charset="0"/>
              </a:defRPr>
            </a:lvl2pPr>
            <a:lvl3pPr marL="914400" indent="0">
              <a:buFontTx/>
              <a:buNone/>
              <a:defRPr sz="4400">
                <a:latin typeface="Arial" panose="020B0604020202020204" pitchFamily="34" charset="0"/>
                <a:cs typeface="Arial" panose="020B0604020202020204" pitchFamily="34" charset="0"/>
              </a:defRPr>
            </a:lvl3pPr>
            <a:lvl4pPr marL="1371600" indent="0">
              <a:buFontTx/>
              <a:buNone/>
              <a:defRPr sz="4400">
                <a:latin typeface="Arial" panose="020B0604020202020204" pitchFamily="34" charset="0"/>
                <a:cs typeface="Arial" panose="020B0604020202020204" pitchFamily="34" charset="0"/>
              </a:defRPr>
            </a:lvl4pPr>
            <a:lvl5pPr marL="1828800" indent="0">
              <a:buFontTx/>
              <a:buNone/>
              <a:defRPr sz="4400">
                <a:latin typeface="Arial" panose="020B0604020202020204" pitchFamily="34" charset="0"/>
                <a:cs typeface="Arial" panose="020B0604020202020204" pitchFamily="34" charset="0"/>
              </a:defRPr>
            </a:lvl5pPr>
          </a:lstStyle>
          <a:p>
            <a:pPr lvl="0"/>
            <a:r>
              <a:rPr lang="en-US" dirty="0"/>
              <a:t>Click To Edit Master Text Styles</a:t>
            </a:r>
          </a:p>
        </p:txBody>
      </p:sp>
      <p:grpSp>
        <p:nvGrpSpPr>
          <p:cNvPr id="7" name="Group 6">
            <a:extLst>
              <a:ext uri="{FF2B5EF4-FFF2-40B4-BE49-F238E27FC236}">
                <a16:creationId xmlns:a16="http://schemas.microsoft.com/office/drawing/2014/main" id="{C45ED35D-2033-4D06-A960-F501039EB620}"/>
              </a:ext>
            </a:extLst>
          </p:cNvPr>
          <p:cNvGrpSpPr/>
          <p:nvPr userDrawn="1"/>
        </p:nvGrpSpPr>
        <p:grpSpPr>
          <a:xfrm>
            <a:off x="667246" y="786655"/>
            <a:ext cx="1903700" cy="594469"/>
            <a:chOff x="-1341375" y="2360931"/>
            <a:chExt cx="1059076" cy="330718"/>
          </a:xfrm>
        </p:grpSpPr>
        <p:pic>
          <p:nvPicPr>
            <p:cNvPr id="8" name="Graphic 7">
              <a:extLst>
                <a:ext uri="{FF2B5EF4-FFF2-40B4-BE49-F238E27FC236}">
                  <a16:creationId xmlns:a16="http://schemas.microsoft.com/office/drawing/2014/main" id="{BC09FDE2-AE7C-485C-ADFC-AC10B7828CC4}"/>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21960"/>
            <a:stretch/>
          </p:blipFill>
          <p:spPr>
            <a:xfrm>
              <a:off x="-1108801" y="2360931"/>
              <a:ext cx="826502" cy="330718"/>
            </a:xfrm>
            <a:prstGeom prst="rect">
              <a:avLst/>
            </a:prstGeom>
          </p:spPr>
        </p:pic>
        <p:pic>
          <p:nvPicPr>
            <p:cNvPr id="10" name="Graphic 9">
              <a:extLst>
                <a:ext uri="{FF2B5EF4-FFF2-40B4-BE49-F238E27FC236}">
                  <a16:creationId xmlns:a16="http://schemas.microsoft.com/office/drawing/2014/main" id="{CC0F8E41-253E-41DF-8E38-8F20042CF502}"/>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r="78849"/>
            <a:stretch/>
          </p:blipFill>
          <p:spPr>
            <a:xfrm>
              <a:off x="-1341375" y="2360931"/>
              <a:ext cx="224001" cy="330718"/>
            </a:xfrm>
            <a:prstGeom prst="rect">
              <a:avLst/>
            </a:prstGeom>
          </p:spPr>
        </p:pic>
      </p:grpSp>
    </p:spTree>
    <p:extLst>
      <p:ext uri="{BB962C8B-B14F-4D97-AF65-F5344CB8AC3E}">
        <p14:creationId xmlns:p14="http://schemas.microsoft.com/office/powerpoint/2010/main" val="525256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Content+Video (2 column)">
    <p:spTree>
      <p:nvGrpSpPr>
        <p:cNvPr id="1" name=""/>
        <p:cNvGrpSpPr/>
        <p:nvPr/>
      </p:nvGrpSpPr>
      <p:grpSpPr>
        <a:xfrm>
          <a:off x="0" y="0"/>
          <a:ext cx="0" cy="0"/>
          <a:chOff x="0" y="0"/>
          <a:chExt cx="0" cy="0"/>
        </a:xfrm>
      </p:grpSpPr>
      <p:sp>
        <p:nvSpPr>
          <p:cNvPr id="19" name="Media Placeholder 18">
            <a:extLst>
              <a:ext uri="{FF2B5EF4-FFF2-40B4-BE49-F238E27FC236}">
                <a16:creationId xmlns:a16="http://schemas.microsoft.com/office/drawing/2014/main" id="{0163825F-9622-442C-A955-9A670AE36873}"/>
              </a:ext>
            </a:extLst>
          </p:cNvPr>
          <p:cNvSpPr>
            <a:spLocks noGrp="1"/>
          </p:cNvSpPr>
          <p:nvPr>
            <p:ph type="media" sz="quarter" idx="15"/>
          </p:nvPr>
        </p:nvSpPr>
        <p:spPr>
          <a:xfrm>
            <a:off x="463550" y="2155178"/>
            <a:ext cx="4939724" cy="2766001"/>
          </a:xfrm>
          <a:prstGeom prst="rect">
            <a:avLst/>
          </a:prstGeom>
        </p:spPr>
        <p:txBody>
          <a:bodyPr/>
          <a:lstStyle>
            <a:lvl1pPr marL="0" indent="0">
              <a:buClr>
                <a:srgbClr val="FF270D"/>
              </a:buClr>
              <a:buFontTx/>
              <a:buNone/>
              <a:defRPr/>
            </a:lvl1pPr>
          </a:lstStyle>
          <a:p>
            <a:r>
              <a:rPr lang="en-US" dirty="0"/>
              <a:t>Click icon to add media</a:t>
            </a:r>
          </a:p>
        </p:txBody>
      </p:sp>
      <p:sp>
        <p:nvSpPr>
          <p:cNvPr id="12" name="Text Placeholder 14">
            <a:extLst>
              <a:ext uri="{FF2B5EF4-FFF2-40B4-BE49-F238E27FC236}">
                <a16:creationId xmlns:a16="http://schemas.microsoft.com/office/drawing/2014/main" id="{92129C50-A50F-426C-A1B4-A5BC0AE11753}"/>
              </a:ext>
            </a:extLst>
          </p:cNvPr>
          <p:cNvSpPr>
            <a:spLocks noGrp="1"/>
          </p:cNvSpPr>
          <p:nvPr>
            <p:ph type="body" sz="quarter" idx="14"/>
          </p:nvPr>
        </p:nvSpPr>
        <p:spPr>
          <a:xfrm>
            <a:off x="463549" y="1363083"/>
            <a:ext cx="11260279" cy="602039"/>
          </a:xfrm>
          <a:prstGeom prst="rect">
            <a:avLst/>
          </a:prstGeom>
        </p:spPr>
        <p:txBody>
          <a:bodyPr>
            <a:normAutofit/>
          </a:bodyPr>
          <a:lstStyle>
            <a:lvl1pPr marL="0" indent="0">
              <a:buFont typeface="Arial" panose="020B0604020202020204" pitchFamily="34" charset="0"/>
              <a:buNone/>
              <a:defRPr sz="2000">
                <a:solidFill>
                  <a:schemeClr val="tx1">
                    <a:lumMod val="85000"/>
                    <a:lumOff val="15000"/>
                  </a:schemeClr>
                </a:solidFill>
                <a:latin typeface="Arial" panose="020B0604020202020204" pitchFamily="34" charset="0"/>
                <a:cs typeface="Arial" panose="020B0604020202020204" pitchFamily="34" charset="0"/>
              </a:defRPr>
            </a:lvl1pPr>
            <a:lvl2pPr marL="685800" indent="-228600">
              <a:buFontTx/>
              <a:buBlip>
                <a:blip r:embed="rId2"/>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sp>
        <p:nvSpPr>
          <p:cNvPr id="13" name="Title 1">
            <a:extLst>
              <a:ext uri="{FF2B5EF4-FFF2-40B4-BE49-F238E27FC236}">
                <a16:creationId xmlns:a16="http://schemas.microsoft.com/office/drawing/2014/main" id="{24023A7D-6604-4466-8935-5BE76FFE3568}"/>
              </a:ext>
            </a:extLst>
          </p:cNvPr>
          <p:cNvSpPr>
            <a:spLocks noGrp="1"/>
          </p:cNvSpPr>
          <p:nvPr>
            <p:ph type="title" hasCustomPrompt="1"/>
          </p:nvPr>
        </p:nvSpPr>
        <p:spPr>
          <a:xfrm>
            <a:off x="463550" y="478702"/>
            <a:ext cx="11260278" cy="713216"/>
          </a:xfrm>
          <a:prstGeom prst="rect">
            <a:avLst/>
          </a:prstGeom>
        </p:spPr>
        <p:txBody>
          <a:bodyPr>
            <a:normAutofit/>
          </a:bodyPr>
          <a:lstStyle>
            <a:lvl1pPr>
              <a:defRPr sz="2800" b="0">
                <a:solidFill>
                  <a:schemeClr val="tx1"/>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21" name="Text Placeholder 14">
            <a:extLst>
              <a:ext uri="{FF2B5EF4-FFF2-40B4-BE49-F238E27FC236}">
                <a16:creationId xmlns:a16="http://schemas.microsoft.com/office/drawing/2014/main" id="{70D8C073-C831-4972-98E2-0D778FB9199D}"/>
              </a:ext>
            </a:extLst>
          </p:cNvPr>
          <p:cNvSpPr>
            <a:spLocks noGrp="1"/>
          </p:cNvSpPr>
          <p:nvPr>
            <p:ph type="body" sz="quarter" idx="13"/>
          </p:nvPr>
        </p:nvSpPr>
        <p:spPr>
          <a:xfrm>
            <a:off x="5975597" y="2155178"/>
            <a:ext cx="5748232" cy="2766001"/>
          </a:xfrm>
          <a:prstGeom prst="rect">
            <a:avLst/>
          </a:prstGeom>
        </p:spPr>
        <p:txBody>
          <a:bodyPr/>
          <a:lstStyle>
            <a:lvl1pPr marL="228600" indent="-228600">
              <a:buClr>
                <a:srgbClr val="3A3932"/>
              </a:buClr>
              <a:buFont typeface="Arial" panose="020B0604020202020204" pitchFamily="34" charset="0"/>
              <a:buChar char="•"/>
              <a:defRPr sz="1400">
                <a:solidFill>
                  <a:srgbClr val="3A3932"/>
                </a:solidFill>
                <a:latin typeface="Arial" panose="020B0604020202020204" pitchFamily="34" charset="0"/>
                <a:cs typeface="Arial" panose="020B0604020202020204" pitchFamily="34" charset="0"/>
              </a:defRPr>
            </a:lvl1pPr>
            <a:lvl2pPr marL="685800" indent="-228600">
              <a:buClr>
                <a:srgbClr val="3A3932"/>
              </a:buClr>
              <a:buFont typeface="Arial" panose="020B0604020202020204" pitchFamily="34" charset="0"/>
              <a:buChar char="•"/>
              <a:defRPr sz="1400">
                <a:solidFill>
                  <a:srgbClr val="3A3932"/>
                </a:solidFill>
                <a:latin typeface="Arial" panose="020B0604020202020204" pitchFamily="34" charset="0"/>
                <a:cs typeface="Arial" panose="020B0604020202020204" pitchFamily="34" charset="0"/>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a:p>
            <a:pPr lvl="1"/>
            <a:r>
              <a:rPr lang="en-US"/>
              <a:t>Second level</a:t>
            </a:r>
          </a:p>
        </p:txBody>
      </p:sp>
      <p:cxnSp>
        <p:nvCxnSpPr>
          <p:cNvPr id="11" name="Straight Connector 10">
            <a:extLst>
              <a:ext uri="{FF2B5EF4-FFF2-40B4-BE49-F238E27FC236}">
                <a16:creationId xmlns:a16="http://schemas.microsoft.com/office/drawing/2014/main" id="{BAEBAD36-EC7D-4C77-89DF-F466D092DE36}"/>
              </a:ext>
            </a:extLst>
          </p:cNvPr>
          <p:cNvCxnSpPr>
            <a:cxnSpLocks/>
          </p:cNvCxnSpPr>
          <p:nvPr userDrawn="1"/>
        </p:nvCxnSpPr>
        <p:spPr>
          <a:xfrm>
            <a:off x="800100" y="6520168"/>
            <a:ext cx="97155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pic>
        <p:nvPicPr>
          <p:cNvPr id="14" name="Graphic 13">
            <a:extLst>
              <a:ext uri="{FF2B5EF4-FFF2-40B4-BE49-F238E27FC236}">
                <a16:creationId xmlns:a16="http://schemas.microsoft.com/office/drawing/2014/main" id="{0C2C1531-8A99-4649-BB92-845205A8A33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622025" y="6313244"/>
            <a:ext cx="1059076" cy="330718"/>
          </a:xfrm>
          <a:prstGeom prst="rect">
            <a:avLst/>
          </a:prstGeom>
        </p:spPr>
      </p:pic>
      <p:sp>
        <p:nvSpPr>
          <p:cNvPr id="15" name="Slide Number Placeholder 6">
            <a:extLst>
              <a:ext uri="{FF2B5EF4-FFF2-40B4-BE49-F238E27FC236}">
                <a16:creationId xmlns:a16="http://schemas.microsoft.com/office/drawing/2014/main" id="{5CB26993-C947-4534-8402-0F64F94B2D3A}"/>
              </a:ext>
            </a:extLst>
          </p:cNvPr>
          <p:cNvSpPr>
            <a:spLocks noGrp="1"/>
          </p:cNvSpPr>
          <p:nvPr>
            <p:ph type="sldNum" sz="quarter" idx="16"/>
          </p:nvPr>
        </p:nvSpPr>
        <p:spPr>
          <a:xfrm>
            <a:off x="298202" y="6388173"/>
            <a:ext cx="369863" cy="262800"/>
          </a:xfrm>
        </p:spPr>
        <p:txBody>
          <a:bodyPr lIns="0" rIns="0"/>
          <a:lstStyle>
            <a:lvl1pPr algn="r">
              <a:defRPr sz="1000">
                <a:solidFill>
                  <a:schemeClr val="tx1">
                    <a:lumMod val="75000"/>
                    <a:lumOff val="25000"/>
                  </a:schemeClr>
                </a:solidFill>
              </a:defRPr>
            </a:lvl1pPr>
          </a:lstStyle>
          <a:p>
            <a:fld id="{0879F475-59B1-4993-848A-C2B683DE9AF5}" type="slidenum">
              <a:rPr lang="en-IN" smtClean="0"/>
              <a:pPr/>
              <a:t>‹#›</a:t>
            </a:fld>
            <a:endParaRPr lang="en-IN" dirty="0"/>
          </a:p>
        </p:txBody>
      </p:sp>
    </p:spTree>
    <p:extLst>
      <p:ext uri="{BB962C8B-B14F-4D97-AF65-F5344CB8AC3E}">
        <p14:creationId xmlns:p14="http://schemas.microsoft.com/office/powerpoint/2010/main" val="39739996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CD03BBA6-5CE3-44D2-BEC3-1F68D8C34849}"/>
              </a:ext>
            </a:extLst>
          </p:cNvPr>
          <p:cNvCxnSpPr>
            <a:cxnSpLocks/>
          </p:cNvCxnSpPr>
          <p:nvPr userDrawn="1"/>
        </p:nvCxnSpPr>
        <p:spPr>
          <a:xfrm>
            <a:off x="800100" y="6520168"/>
            <a:ext cx="97155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pic>
        <p:nvPicPr>
          <p:cNvPr id="8" name="Graphic 7">
            <a:extLst>
              <a:ext uri="{FF2B5EF4-FFF2-40B4-BE49-F238E27FC236}">
                <a16:creationId xmlns:a16="http://schemas.microsoft.com/office/drawing/2014/main" id="{AE695197-BFA0-4150-8526-A4FF321426F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622025" y="6313244"/>
            <a:ext cx="1059076" cy="330718"/>
          </a:xfrm>
          <a:prstGeom prst="rect">
            <a:avLst/>
          </a:prstGeom>
        </p:spPr>
      </p:pic>
      <p:sp>
        <p:nvSpPr>
          <p:cNvPr id="10" name="Slide Number Placeholder 6">
            <a:extLst>
              <a:ext uri="{FF2B5EF4-FFF2-40B4-BE49-F238E27FC236}">
                <a16:creationId xmlns:a16="http://schemas.microsoft.com/office/drawing/2014/main" id="{D213610D-1924-491C-AEBA-1EC1399317A4}"/>
              </a:ext>
            </a:extLst>
          </p:cNvPr>
          <p:cNvSpPr>
            <a:spLocks noGrp="1"/>
          </p:cNvSpPr>
          <p:nvPr>
            <p:ph type="sldNum" sz="quarter" idx="15"/>
          </p:nvPr>
        </p:nvSpPr>
        <p:spPr>
          <a:xfrm>
            <a:off x="298202" y="6388173"/>
            <a:ext cx="369863" cy="262800"/>
          </a:xfrm>
        </p:spPr>
        <p:txBody>
          <a:bodyPr lIns="0" rIns="0"/>
          <a:lstStyle>
            <a:lvl1pPr algn="r">
              <a:defRPr sz="1000">
                <a:solidFill>
                  <a:schemeClr val="tx1">
                    <a:lumMod val="75000"/>
                    <a:lumOff val="25000"/>
                  </a:schemeClr>
                </a:solidFill>
              </a:defRPr>
            </a:lvl1pPr>
          </a:lstStyle>
          <a:p>
            <a:fld id="{0879F475-59B1-4993-848A-C2B683DE9AF5}" type="slidenum">
              <a:rPr lang="en-IN" smtClean="0"/>
              <a:pPr/>
              <a:t>‹#›</a:t>
            </a:fld>
            <a:endParaRPr lang="en-IN" dirty="0"/>
          </a:p>
        </p:txBody>
      </p:sp>
    </p:spTree>
    <p:extLst>
      <p:ext uri="{BB962C8B-B14F-4D97-AF65-F5344CB8AC3E}">
        <p14:creationId xmlns:p14="http://schemas.microsoft.com/office/powerpoint/2010/main" val="166736343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46F6C916-80AD-43A5-AE45-7BB6AF28E67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33632"/>
          <a:stretch/>
        </p:blipFill>
        <p:spPr>
          <a:xfrm>
            <a:off x="-1" y="8789"/>
            <a:ext cx="12192001" cy="5996093"/>
          </a:xfrm>
          <a:prstGeom prst="rect">
            <a:avLst/>
          </a:prstGeom>
        </p:spPr>
      </p:pic>
      <p:sp>
        <p:nvSpPr>
          <p:cNvPr id="22" name="Rectangle 21">
            <a:extLst>
              <a:ext uri="{FF2B5EF4-FFF2-40B4-BE49-F238E27FC236}">
                <a16:creationId xmlns:a16="http://schemas.microsoft.com/office/drawing/2014/main" id="{3C865BB1-7E41-4D27-A250-D75244451574}"/>
              </a:ext>
            </a:extLst>
          </p:cNvPr>
          <p:cNvSpPr/>
          <p:nvPr userDrawn="1"/>
        </p:nvSpPr>
        <p:spPr>
          <a:xfrm>
            <a:off x="-2" y="0"/>
            <a:ext cx="12179808" cy="5926822"/>
          </a:xfrm>
          <a:prstGeom prst="rect">
            <a:avLst/>
          </a:prstGeom>
          <a:solidFill>
            <a:schemeClr val="tx1">
              <a:alpha val="5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n>
                <a:noFill/>
              </a:ln>
            </a:endParaRPr>
          </a:p>
        </p:txBody>
      </p:sp>
      <p:sp>
        <p:nvSpPr>
          <p:cNvPr id="13" name="Text Placeholder 22">
            <a:extLst>
              <a:ext uri="{FF2B5EF4-FFF2-40B4-BE49-F238E27FC236}">
                <a16:creationId xmlns:a16="http://schemas.microsoft.com/office/drawing/2014/main" id="{1DF54627-6FE3-4F02-BEE6-224D46E4FBB6}"/>
              </a:ext>
            </a:extLst>
          </p:cNvPr>
          <p:cNvSpPr>
            <a:spLocks noGrp="1"/>
          </p:cNvSpPr>
          <p:nvPr>
            <p:ph type="body" sz="quarter" idx="12" hasCustomPrompt="1"/>
          </p:nvPr>
        </p:nvSpPr>
        <p:spPr>
          <a:xfrm>
            <a:off x="545642" y="2673043"/>
            <a:ext cx="10525125" cy="598314"/>
          </a:xfrm>
          <a:prstGeom prst="rect">
            <a:avLst/>
          </a:prstGeom>
        </p:spPr>
        <p:txBody>
          <a:bodyPr/>
          <a:lstStyle>
            <a:lvl1pPr marL="0" indent="0">
              <a:buFontTx/>
              <a:buNone/>
              <a:defRPr sz="4400" b="1">
                <a:solidFill>
                  <a:schemeClr val="bg1"/>
                </a:solidFill>
                <a:latin typeface="Arial" panose="020B0604020202020204" pitchFamily="34" charset="0"/>
                <a:cs typeface="Arial" panose="020B0604020202020204" pitchFamily="34" charset="0"/>
              </a:defRPr>
            </a:lvl1pPr>
            <a:lvl2pPr marL="457200" indent="0">
              <a:buFontTx/>
              <a:buNone/>
              <a:defRPr sz="4400">
                <a:latin typeface="Arial" panose="020B0604020202020204" pitchFamily="34" charset="0"/>
                <a:cs typeface="Arial" panose="020B0604020202020204" pitchFamily="34" charset="0"/>
              </a:defRPr>
            </a:lvl2pPr>
            <a:lvl3pPr marL="914400" indent="0">
              <a:buFontTx/>
              <a:buNone/>
              <a:defRPr sz="4400">
                <a:latin typeface="Arial" panose="020B0604020202020204" pitchFamily="34" charset="0"/>
                <a:cs typeface="Arial" panose="020B0604020202020204" pitchFamily="34" charset="0"/>
              </a:defRPr>
            </a:lvl3pPr>
            <a:lvl4pPr marL="1371600" indent="0">
              <a:buFontTx/>
              <a:buNone/>
              <a:defRPr sz="4400">
                <a:latin typeface="Arial" panose="020B0604020202020204" pitchFamily="34" charset="0"/>
                <a:cs typeface="Arial" panose="020B0604020202020204" pitchFamily="34" charset="0"/>
              </a:defRPr>
            </a:lvl4pPr>
            <a:lvl5pPr marL="1828800" indent="0">
              <a:buFontTx/>
              <a:buNone/>
              <a:defRPr sz="4400">
                <a:latin typeface="Arial" panose="020B0604020202020204" pitchFamily="34" charset="0"/>
                <a:cs typeface="Arial" panose="020B0604020202020204" pitchFamily="34" charset="0"/>
              </a:defRPr>
            </a:lvl5pPr>
          </a:lstStyle>
          <a:p>
            <a:pPr lvl="0"/>
            <a:r>
              <a:rPr lang="en-US" dirty="0"/>
              <a:t>Thank You</a:t>
            </a:r>
          </a:p>
        </p:txBody>
      </p:sp>
      <p:sp>
        <p:nvSpPr>
          <p:cNvPr id="23" name="Rectangle 22">
            <a:extLst>
              <a:ext uri="{FF2B5EF4-FFF2-40B4-BE49-F238E27FC236}">
                <a16:creationId xmlns:a16="http://schemas.microsoft.com/office/drawing/2014/main" id="{1A40EE48-6312-4506-A13E-61545C93DC92}"/>
              </a:ext>
            </a:extLst>
          </p:cNvPr>
          <p:cNvSpPr/>
          <p:nvPr userDrawn="1"/>
        </p:nvSpPr>
        <p:spPr>
          <a:xfrm>
            <a:off x="0" y="5922632"/>
            <a:ext cx="12192000" cy="10046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Tree>
    <p:extLst>
      <p:ext uri="{BB962C8B-B14F-4D97-AF65-F5344CB8AC3E}">
        <p14:creationId xmlns:p14="http://schemas.microsoft.com/office/powerpoint/2010/main" val="394927022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1_Title+2 Column+2 subheadings">
    <p:spTree>
      <p:nvGrpSpPr>
        <p:cNvPr id="1" name=""/>
        <p:cNvGrpSpPr/>
        <p:nvPr/>
      </p:nvGrpSpPr>
      <p:grpSpPr>
        <a:xfrm>
          <a:off x="0" y="0"/>
          <a:ext cx="0" cy="0"/>
          <a:chOff x="0" y="0"/>
          <a:chExt cx="0" cy="0"/>
        </a:xfrm>
      </p:grpSpPr>
      <p:sp>
        <p:nvSpPr>
          <p:cNvPr id="17" name="Text Placeholder 14">
            <a:extLst>
              <a:ext uri="{FF2B5EF4-FFF2-40B4-BE49-F238E27FC236}">
                <a16:creationId xmlns:a16="http://schemas.microsoft.com/office/drawing/2014/main" id="{625519DA-A563-4E26-A5A3-35A5F1B0BEDE}"/>
              </a:ext>
            </a:extLst>
          </p:cNvPr>
          <p:cNvSpPr>
            <a:spLocks noGrp="1"/>
          </p:cNvSpPr>
          <p:nvPr>
            <p:ph type="body" sz="quarter" idx="13"/>
          </p:nvPr>
        </p:nvSpPr>
        <p:spPr>
          <a:xfrm>
            <a:off x="463551" y="2155178"/>
            <a:ext cx="5632450" cy="3156001"/>
          </a:xfrm>
          <a:prstGeom prst="rect">
            <a:avLst/>
          </a:prstGeom>
        </p:spPr>
        <p:txBody>
          <a:bodyPr>
            <a:normAutofit/>
          </a:bodyPr>
          <a:lstStyle>
            <a:lvl1pPr marL="228600" indent="-228600">
              <a:buFontTx/>
              <a:buBlip>
                <a:blip r:embed="rId2"/>
              </a:buBlip>
              <a:defRPr sz="1400">
                <a:solidFill>
                  <a:schemeClr val="tx1">
                    <a:lumMod val="85000"/>
                    <a:lumOff val="15000"/>
                  </a:schemeClr>
                </a:solidFill>
                <a:latin typeface="Arial" panose="020B0604020202020204" pitchFamily="34" charset="0"/>
                <a:cs typeface="Arial" panose="020B0604020202020204" pitchFamily="34" charset="0"/>
              </a:defRPr>
            </a:lvl1pPr>
            <a:lvl2pPr marL="685800" indent="-228600">
              <a:buFontTx/>
              <a:buBlip>
                <a:blip r:embed="rId2"/>
              </a:buBlip>
              <a:defRPr sz="1400">
                <a:solidFill>
                  <a:schemeClr val="tx1">
                    <a:lumMod val="85000"/>
                    <a:lumOff val="15000"/>
                  </a:schemeClr>
                </a:solidFill>
                <a:latin typeface="Arial" panose="020B0604020202020204" pitchFamily="34" charset="0"/>
                <a:cs typeface="Arial" panose="020B0604020202020204" pitchFamily="34" charset="0"/>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a:p>
            <a:pPr lvl="1"/>
            <a:r>
              <a:rPr lang="en-US"/>
              <a:t>Second level</a:t>
            </a:r>
          </a:p>
        </p:txBody>
      </p:sp>
      <p:sp>
        <p:nvSpPr>
          <p:cNvPr id="19" name="Text Placeholder 14">
            <a:extLst>
              <a:ext uri="{FF2B5EF4-FFF2-40B4-BE49-F238E27FC236}">
                <a16:creationId xmlns:a16="http://schemas.microsoft.com/office/drawing/2014/main" id="{8DE7D5C9-099D-4B37-AD1E-5D9D7C8964EF}"/>
              </a:ext>
            </a:extLst>
          </p:cNvPr>
          <p:cNvSpPr>
            <a:spLocks noGrp="1"/>
          </p:cNvSpPr>
          <p:nvPr>
            <p:ph type="body" sz="quarter" idx="16"/>
          </p:nvPr>
        </p:nvSpPr>
        <p:spPr>
          <a:xfrm>
            <a:off x="463549" y="1363083"/>
            <a:ext cx="3742691" cy="602039"/>
          </a:xfrm>
          <a:prstGeom prst="rect">
            <a:avLst/>
          </a:prstGeom>
        </p:spPr>
        <p:txBody>
          <a:bodyPr>
            <a:normAutofit/>
          </a:bodyPr>
          <a:lstStyle>
            <a:lvl1pPr marL="0" indent="0">
              <a:buFont typeface="Arial" panose="020B0604020202020204" pitchFamily="34" charset="0"/>
              <a:buNone/>
              <a:defRPr sz="2000">
                <a:solidFill>
                  <a:schemeClr val="tx1">
                    <a:lumMod val="85000"/>
                    <a:lumOff val="15000"/>
                  </a:schemeClr>
                </a:solidFill>
                <a:latin typeface="Arial" panose="020B0604020202020204" pitchFamily="34" charset="0"/>
                <a:cs typeface="Arial" panose="020B0604020202020204" pitchFamily="34" charset="0"/>
              </a:defRPr>
            </a:lvl1pPr>
            <a:lvl2pPr marL="685800" indent="-228600">
              <a:buFontTx/>
              <a:buBlip>
                <a:blip r:embed="rId3"/>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sp>
        <p:nvSpPr>
          <p:cNvPr id="20" name="Text Placeholder 14">
            <a:extLst>
              <a:ext uri="{FF2B5EF4-FFF2-40B4-BE49-F238E27FC236}">
                <a16:creationId xmlns:a16="http://schemas.microsoft.com/office/drawing/2014/main" id="{8B52B608-7F53-4519-97B1-8C454FF7D97C}"/>
              </a:ext>
            </a:extLst>
          </p:cNvPr>
          <p:cNvSpPr>
            <a:spLocks noGrp="1"/>
          </p:cNvSpPr>
          <p:nvPr>
            <p:ph type="body" sz="quarter" idx="17"/>
          </p:nvPr>
        </p:nvSpPr>
        <p:spPr>
          <a:xfrm>
            <a:off x="6193791" y="2155178"/>
            <a:ext cx="5530037" cy="3156001"/>
          </a:xfrm>
          <a:prstGeom prst="rect">
            <a:avLst/>
          </a:prstGeom>
        </p:spPr>
        <p:txBody>
          <a:bodyPr>
            <a:normAutofit/>
          </a:bodyPr>
          <a:lstStyle>
            <a:lvl1pPr marL="228600" indent="-228600">
              <a:buFontTx/>
              <a:buBlip>
                <a:blip r:embed="rId2"/>
              </a:buBlip>
              <a:defRPr sz="1400">
                <a:solidFill>
                  <a:schemeClr val="tx1">
                    <a:lumMod val="85000"/>
                    <a:lumOff val="15000"/>
                  </a:schemeClr>
                </a:solidFill>
                <a:latin typeface="Arial" panose="020B0604020202020204" pitchFamily="34" charset="0"/>
                <a:cs typeface="Arial" panose="020B0604020202020204" pitchFamily="34" charset="0"/>
              </a:defRPr>
            </a:lvl1pPr>
            <a:lvl2pPr marL="685800" indent="-228600">
              <a:buFontTx/>
              <a:buBlip>
                <a:blip r:embed="rId2"/>
              </a:buBlip>
              <a:defRPr sz="1400">
                <a:solidFill>
                  <a:schemeClr val="tx1">
                    <a:lumMod val="85000"/>
                    <a:lumOff val="15000"/>
                  </a:schemeClr>
                </a:solidFill>
                <a:latin typeface="Arial" panose="020B0604020202020204" pitchFamily="34" charset="0"/>
                <a:cs typeface="Arial" panose="020B0604020202020204" pitchFamily="34" charset="0"/>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a:p>
            <a:pPr lvl="1"/>
            <a:r>
              <a:rPr lang="en-US"/>
              <a:t>Second level</a:t>
            </a:r>
          </a:p>
        </p:txBody>
      </p:sp>
      <p:sp>
        <p:nvSpPr>
          <p:cNvPr id="21" name="Text Placeholder 14">
            <a:extLst>
              <a:ext uri="{FF2B5EF4-FFF2-40B4-BE49-F238E27FC236}">
                <a16:creationId xmlns:a16="http://schemas.microsoft.com/office/drawing/2014/main" id="{269B4E35-2FEB-4EFE-9AB0-3ABEE0F71AF3}"/>
              </a:ext>
            </a:extLst>
          </p:cNvPr>
          <p:cNvSpPr>
            <a:spLocks noGrp="1"/>
          </p:cNvSpPr>
          <p:nvPr>
            <p:ph type="body" sz="quarter" idx="18"/>
          </p:nvPr>
        </p:nvSpPr>
        <p:spPr>
          <a:xfrm>
            <a:off x="6193789" y="1363083"/>
            <a:ext cx="3742691" cy="602039"/>
          </a:xfrm>
          <a:prstGeom prst="rect">
            <a:avLst/>
          </a:prstGeom>
        </p:spPr>
        <p:txBody>
          <a:bodyPr>
            <a:normAutofit/>
          </a:bodyPr>
          <a:lstStyle>
            <a:lvl1pPr marL="0" indent="0">
              <a:buFont typeface="Arial" panose="020B0604020202020204" pitchFamily="34" charset="0"/>
              <a:buNone/>
              <a:defRPr sz="2000">
                <a:solidFill>
                  <a:schemeClr val="tx1">
                    <a:lumMod val="85000"/>
                    <a:lumOff val="15000"/>
                  </a:schemeClr>
                </a:solidFill>
                <a:latin typeface="Arial" panose="020B0604020202020204" pitchFamily="34" charset="0"/>
                <a:cs typeface="Arial" panose="020B0604020202020204" pitchFamily="34" charset="0"/>
              </a:defRPr>
            </a:lvl1pPr>
            <a:lvl2pPr marL="685800" indent="-228600">
              <a:buFontTx/>
              <a:buBlip>
                <a:blip r:embed="rId3"/>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sp>
        <p:nvSpPr>
          <p:cNvPr id="22" name="Title 1">
            <a:extLst>
              <a:ext uri="{FF2B5EF4-FFF2-40B4-BE49-F238E27FC236}">
                <a16:creationId xmlns:a16="http://schemas.microsoft.com/office/drawing/2014/main" id="{467AEEF8-0ECF-447C-B907-EE4C832274C4}"/>
              </a:ext>
            </a:extLst>
          </p:cNvPr>
          <p:cNvSpPr>
            <a:spLocks noGrp="1"/>
          </p:cNvSpPr>
          <p:nvPr>
            <p:ph type="title"/>
          </p:nvPr>
        </p:nvSpPr>
        <p:spPr>
          <a:xfrm>
            <a:off x="463550" y="478702"/>
            <a:ext cx="11260278" cy="713216"/>
          </a:xfrm>
          <a:prstGeom prst="rect">
            <a:avLst/>
          </a:prstGeom>
        </p:spPr>
        <p:txBody>
          <a:bodyPr>
            <a:normAutofit/>
          </a:bodyPr>
          <a:lstStyle>
            <a:lvl1pPr>
              <a:defRPr sz="3600" b="0">
                <a:solidFill>
                  <a:srgbClr val="FF270D"/>
                </a:solidFill>
                <a:latin typeface="Arial" panose="020B0604020202020204" pitchFamily="34" charset="0"/>
                <a:cs typeface="Arial" panose="020B0604020202020204"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4481169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Content">
    <p:spTree>
      <p:nvGrpSpPr>
        <p:cNvPr id="1" name=""/>
        <p:cNvGrpSpPr/>
        <p:nvPr/>
      </p:nvGrpSpPr>
      <p:grpSpPr>
        <a:xfrm>
          <a:off x="0" y="0"/>
          <a:ext cx="0" cy="0"/>
          <a:chOff x="0" y="0"/>
          <a:chExt cx="0" cy="0"/>
        </a:xfrm>
      </p:grpSpPr>
      <p:sp>
        <p:nvSpPr>
          <p:cNvPr id="4" name="Text Placeholder 14">
            <a:extLst>
              <a:ext uri="{FF2B5EF4-FFF2-40B4-BE49-F238E27FC236}">
                <a16:creationId xmlns:a16="http://schemas.microsoft.com/office/drawing/2014/main" id="{520C87E0-F87D-EE4C-8EFF-F40E61AA50AF}"/>
              </a:ext>
            </a:extLst>
          </p:cNvPr>
          <p:cNvSpPr>
            <a:spLocks noGrp="1"/>
          </p:cNvSpPr>
          <p:nvPr>
            <p:ph type="body" sz="quarter" idx="14"/>
          </p:nvPr>
        </p:nvSpPr>
        <p:spPr>
          <a:xfrm>
            <a:off x="463549" y="1363083"/>
            <a:ext cx="11260279" cy="602039"/>
          </a:xfrm>
          <a:prstGeom prst="rect">
            <a:avLst/>
          </a:prstGeom>
        </p:spPr>
        <p:txBody>
          <a:bodyPr>
            <a:normAutofit/>
          </a:bodyPr>
          <a:lstStyle>
            <a:lvl1pPr marL="0" indent="0">
              <a:buFont typeface="Arial" panose="020B0604020202020204" pitchFamily="34" charset="0"/>
              <a:buNone/>
              <a:defRPr sz="2000">
                <a:solidFill>
                  <a:schemeClr val="tx1">
                    <a:lumMod val="85000"/>
                    <a:lumOff val="15000"/>
                  </a:schemeClr>
                </a:solidFill>
                <a:latin typeface="Arial" panose="020B0604020202020204" pitchFamily="34" charset="0"/>
                <a:cs typeface="Arial" panose="020B0604020202020204" pitchFamily="34" charset="0"/>
              </a:defRPr>
            </a:lvl1pPr>
            <a:lvl2pPr marL="685800" indent="-228600">
              <a:buFontTx/>
              <a:buBlip>
                <a:blip r:embed="rId2"/>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sp>
        <p:nvSpPr>
          <p:cNvPr id="9" name="Title 1">
            <a:extLst>
              <a:ext uri="{FF2B5EF4-FFF2-40B4-BE49-F238E27FC236}">
                <a16:creationId xmlns:a16="http://schemas.microsoft.com/office/drawing/2014/main" id="{EDF58536-9141-3F4B-8982-16C75D9129DE}"/>
              </a:ext>
            </a:extLst>
          </p:cNvPr>
          <p:cNvSpPr>
            <a:spLocks noGrp="1"/>
          </p:cNvSpPr>
          <p:nvPr>
            <p:ph type="title" hasCustomPrompt="1"/>
          </p:nvPr>
        </p:nvSpPr>
        <p:spPr>
          <a:xfrm>
            <a:off x="463550" y="478702"/>
            <a:ext cx="11260278" cy="713216"/>
          </a:xfrm>
          <a:prstGeom prst="rect">
            <a:avLst/>
          </a:prstGeom>
        </p:spPr>
        <p:txBody>
          <a:bodyPr>
            <a:normAutofit/>
          </a:bodyPr>
          <a:lstStyle>
            <a:lvl1pPr>
              <a:defRPr sz="2800" b="0">
                <a:solidFill>
                  <a:schemeClr val="tx1"/>
                </a:solidFill>
                <a:latin typeface="Arial" panose="020B0604020202020204" pitchFamily="34" charset="0"/>
                <a:cs typeface="Arial" panose="020B0604020202020204" pitchFamily="34" charset="0"/>
              </a:defRPr>
            </a:lvl1pPr>
          </a:lstStyle>
          <a:p>
            <a:r>
              <a:rPr lang="en-US" dirty="0"/>
              <a:t>Click To Edit Master Title Style</a:t>
            </a:r>
          </a:p>
        </p:txBody>
      </p:sp>
      <p:cxnSp>
        <p:nvCxnSpPr>
          <p:cNvPr id="10" name="Straight Connector 9">
            <a:extLst>
              <a:ext uri="{FF2B5EF4-FFF2-40B4-BE49-F238E27FC236}">
                <a16:creationId xmlns:a16="http://schemas.microsoft.com/office/drawing/2014/main" id="{136E3703-E07A-42E3-B578-C8CADCDE0E89}"/>
              </a:ext>
            </a:extLst>
          </p:cNvPr>
          <p:cNvCxnSpPr>
            <a:cxnSpLocks/>
          </p:cNvCxnSpPr>
          <p:nvPr userDrawn="1"/>
        </p:nvCxnSpPr>
        <p:spPr>
          <a:xfrm>
            <a:off x="800100" y="6520168"/>
            <a:ext cx="97155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pic>
        <p:nvPicPr>
          <p:cNvPr id="11" name="Graphic 10">
            <a:extLst>
              <a:ext uri="{FF2B5EF4-FFF2-40B4-BE49-F238E27FC236}">
                <a16:creationId xmlns:a16="http://schemas.microsoft.com/office/drawing/2014/main" id="{C6D44476-C256-492F-B4D6-1B81ABF13BF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622025" y="6313244"/>
            <a:ext cx="1059076" cy="330718"/>
          </a:xfrm>
          <a:prstGeom prst="rect">
            <a:avLst/>
          </a:prstGeom>
        </p:spPr>
      </p:pic>
      <p:sp>
        <p:nvSpPr>
          <p:cNvPr id="14" name="Slide Number Placeholder 6">
            <a:extLst>
              <a:ext uri="{FF2B5EF4-FFF2-40B4-BE49-F238E27FC236}">
                <a16:creationId xmlns:a16="http://schemas.microsoft.com/office/drawing/2014/main" id="{8557D49C-6CE5-40CD-BC10-0299D651B347}"/>
              </a:ext>
            </a:extLst>
          </p:cNvPr>
          <p:cNvSpPr>
            <a:spLocks noGrp="1"/>
          </p:cNvSpPr>
          <p:nvPr>
            <p:ph type="sldNum" sz="quarter" idx="15"/>
          </p:nvPr>
        </p:nvSpPr>
        <p:spPr>
          <a:xfrm>
            <a:off x="298202" y="6388173"/>
            <a:ext cx="369863" cy="262800"/>
          </a:xfrm>
        </p:spPr>
        <p:txBody>
          <a:bodyPr lIns="0" rIns="0"/>
          <a:lstStyle>
            <a:lvl1pPr algn="r">
              <a:defRPr sz="1000">
                <a:solidFill>
                  <a:schemeClr val="tx1">
                    <a:lumMod val="75000"/>
                    <a:lumOff val="25000"/>
                  </a:schemeClr>
                </a:solidFill>
              </a:defRPr>
            </a:lvl1pPr>
          </a:lstStyle>
          <a:p>
            <a:fld id="{0879F475-59B1-4993-848A-C2B683DE9AF5}" type="slidenum">
              <a:rPr lang="en-IN" smtClean="0"/>
              <a:pPr/>
              <a:t>‹#›</a:t>
            </a:fld>
            <a:endParaRPr lang="en-IN" dirty="0"/>
          </a:p>
        </p:txBody>
      </p:sp>
    </p:spTree>
    <p:extLst>
      <p:ext uri="{BB962C8B-B14F-4D97-AF65-F5344CB8AC3E}">
        <p14:creationId xmlns:p14="http://schemas.microsoft.com/office/powerpoint/2010/main" val="36172437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Content">
    <p:spTree>
      <p:nvGrpSpPr>
        <p:cNvPr id="1" name=""/>
        <p:cNvGrpSpPr/>
        <p:nvPr/>
      </p:nvGrpSpPr>
      <p:grpSpPr>
        <a:xfrm>
          <a:off x="0" y="0"/>
          <a:ext cx="0" cy="0"/>
          <a:chOff x="0" y="0"/>
          <a:chExt cx="0" cy="0"/>
        </a:xfrm>
      </p:grpSpPr>
      <p:sp>
        <p:nvSpPr>
          <p:cNvPr id="4" name="Text Placeholder 14">
            <a:extLst>
              <a:ext uri="{FF2B5EF4-FFF2-40B4-BE49-F238E27FC236}">
                <a16:creationId xmlns:a16="http://schemas.microsoft.com/office/drawing/2014/main" id="{520C87E0-F87D-EE4C-8EFF-F40E61AA50AF}"/>
              </a:ext>
            </a:extLst>
          </p:cNvPr>
          <p:cNvSpPr>
            <a:spLocks noGrp="1"/>
          </p:cNvSpPr>
          <p:nvPr>
            <p:ph type="body" sz="quarter" idx="14"/>
          </p:nvPr>
        </p:nvSpPr>
        <p:spPr>
          <a:xfrm>
            <a:off x="463549" y="1363083"/>
            <a:ext cx="11260279" cy="602039"/>
          </a:xfrm>
          <a:prstGeom prst="rect">
            <a:avLst/>
          </a:prstGeom>
        </p:spPr>
        <p:txBody>
          <a:bodyPr>
            <a:normAutofit/>
          </a:bodyPr>
          <a:lstStyle>
            <a:lvl1pPr marL="0" indent="0">
              <a:buFont typeface="Arial" panose="020B0604020202020204" pitchFamily="34" charset="0"/>
              <a:buNone/>
              <a:defRPr sz="2000">
                <a:solidFill>
                  <a:schemeClr val="tx1">
                    <a:lumMod val="85000"/>
                    <a:lumOff val="15000"/>
                  </a:schemeClr>
                </a:solidFill>
                <a:latin typeface="Arial" panose="020B0604020202020204" pitchFamily="34" charset="0"/>
                <a:cs typeface="Arial" panose="020B0604020202020204" pitchFamily="34" charset="0"/>
              </a:defRPr>
            </a:lvl1pPr>
            <a:lvl2pPr marL="685800" indent="-228600">
              <a:buFontTx/>
              <a:buBlip>
                <a:blip r:embed="rId2"/>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sp>
        <p:nvSpPr>
          <p:cNvPr id="9" name="Title 1">
            <a:extLst>
              <a:ext uri="{FF2B5EF4-FFF2-40B4-BE49-F238E27FC236}">
                <a16:creationId xmlns:a16="http://schemas.microsoft.com/office/drawing/2014/main" id="{EDF58536-9141-3F4B-8982-16C75D9129DE}"/>
              </a:ext>
            </a:extLst>
          </p:cNvPr>
          <p:cNvSpPr>
            <a:spLocks noGrp="1"/>
          </p:cNvSpPr>
          <p:nvPr>
            <p:ph type="title" hasCustomPrompt="1"/>
          </p:nvPr>
        </p:nvSpPr>
        <p:spPr>
          <a:xfrm>
            <a:off x="463550" y="478702"/>
            <a:ext cx="11260278" cy="713216"/>
          </a:xfrm>
          <a:prstGeom prst="rect">
            <a:avLst/>
          </a:prstGeom>
        </p:spPr>
        <p:txBody>
          <a:bodyPr>
            <a:normAutofit/>
          </a:bodyPr>
          <a:lstStyle>
            <a:lvl1pPr>
              <a:defRPr sz="2800" b="0">
                <a:solidFill>
                  <a:schemeClr val="tx1"/>
                </a:solidFill>
                <a:latin typeface="Arial" panose="020B0604020202020204" pitchFamily="34" charset="0"/>
                <a:cs typeface="Arial" panose="020B0604020202020204" pitchFamily="34" charset="0"/>
              </a:defRPr>
            </a:lvl1pPr>
          </a:lstStyle>
          <a:p>
            <a:r>
              <a:rPr lang="en-US" dirty="0"/>
              <a:t>Click To Edit Master Title Style</a:t>
            </a:r>
          </a:p>
        </p:txBody>
      </p:sp>
      <p:cxnSp>
        <p:nvCxnSpPr>
          <p:cNvPr id="10" name="Straight Connector 9">
            <a:extLst>
              <a:ext uri="{FF2B5EF4-FFF2-40B4-BE49-F238E27FC236}">
                <a16:creationId xmlns:a16="http://schemas.microsoft.com/office/drawing/2014/main" id="{6CDCAA10-24E4-4878-9FD1-7E1C15708AA4}"/>
              </a:ext>
            </a:extLst>
          </p:cNvPr>
          <p:cNvCxnSpPr>
            <a:cxnSpLocks/>
          </p:cNvCxnSpPr>
          <p:nvPr userDrawn="1"/>
        </p:nvCxnSpPr>
        <p:spPr>
          <a:xfrm>
            <a:off x="800100" y="6520168"/>
            <a:ext cx="97155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pic>
        <p:nvPicPr>
          <p:cNvPr id="11" name="Graphic 10">
            <a:extLst>
              <a:ext uri="{FF2B5EF4-FFF2-40B4-BE49-F238E27FC236}">
                <a16:creationId xmlns:a16="http://schemas.microsoft.com/office/drawing/2014/main" id="{CB14A226-019D-4AE3-BEB3-580AC6BC822E}"/>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622025" y="6313244"/>
            <a:ext cx="1059076" cy="330718"/>
          </a:xfrm>
          <a:prstGeom prst="rect">
            <a:avLst/>
          </a:prstGeom>
        </p:spPr>
      </p:pic>
      <p:sp>
        <p:nvSpPr>
          <p:cNvPr id="12" name="Slide Number Placeholder 6">
            <a:extLst>
              <a:ext uri="{FF2B5EF4-FFF2-40B4-BE49-F238E27FC236}">
                <a16:creationId xmlns:a16="http://schemas.microsoft.com/office/drawing/2014/main" id="{DFD564CF-E82C-4982-9D70-AA731293D5B5}"/>
              </a:ext>
            </a:extLst>
          </p:cNvPr>
          <p:cNvSpPr>
            <a:spLocks noGrp="1"/>
          </p:cNvSpPr>
          <p:nvPr>
            <p:ph type="sldNum" sz="quarter" idx="15"/>
          </p:nvPr>
        </p:nvSpPr>
        <p:spPr>
          <a:xfrm>
            <a:off x="298202" y="6388173"/>
            <a:ext cx="369863" cy="262800"/>
          </a:xfrm>
        </p:spPr>
        <p:txBody>
          <a:bodyPr lIns="0" rIns="0"/>
          <a:lstStyle>
            <a:lvl1pPr algn="r">
              <a:defRPr sz="1000">
                <a:solidFill>
                  <a:schemeClr val="tx1">
                    <a:lumMod val="75000"/>
                    <a:lumOff val="25000"/>
                  </a:schemeClr>
                </a:solidFill>
              </a:defRPr>
            </a:lvl1pPr>
          </a:lstStyle>
          <a:p>
            <a:fld id="{0879F475-59B1-4993-848A-C2B683DE9AF5}" type="slidenum">
              <a:rPr lang="en-IN" smtClean="0"/>
              <a:pPr/>
              <a:t>‹#›</a:t>
            </a:fld>
            <a:endParaRPr lang="en-IN" dirty="0"/>
          </a:p>
        </p:txBody>
      </p:sp>
    </p:spTree>
    <p:extLst>
      <p:ext uri="{BB962C8B-B14F-4D97-AF65-F5344CB8AC3E}">
        <p14:creationId xmlns:p14="http://schemas.microsoft.com/office/powerpoint/2010/main" val="16555583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5052915-8A36-4DED-A9A2-2E2D0A9A390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192" y="0"/>
            <a:ext cx="12167616" cy="6858000"/>
          </a:xfrm>
          <a:prstGeom prst="rect">
            <a:avLst/>
          </a:prstGeom>
        </p:spPr>
      </p:pic>
      <p:sp>
        <p:nvSpPr>
          <p:cNvPr id="33" name="Rectangle 32">
            <a:extLst>
              <a:ext uri="{FF2B5EF4-FFF2-40B4-BE49-F238E27FC236}">
                <a16:creationId xmlns:a16="http://schemas.microsoft.com/office/drawing/2014/main" id="{C1D2BAA8-F933-4BD0-9B21-54CF3421868E}"/>
              </a:ext>
            </a:extLst>
          </p:cNvPr>
          <p:cNvSpPr/>
          <p:nvPr userDrawn="1"/>
        </p:nvSpPr>
        <p:spPr>
          <a:xfrm>
            <a:off x="0" y="4712677"/>
            <a:ext cx="12192000" cy="214532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p>
        </p:txBody>
      </p:sp>
      <p:pic>
        <p:nvPicPr>
          <p:cNvPr id="6" name="Picture 5">
            <a:extLst>
              <a:ext uri="{FF2B5EF4-FFF2-40B4-BE49-F238E27FC236}">
                <a16:creationId xmlns:a16="http://schemas.microsoft.com/office/drawing/2014/main" id="{CE02DE59-679E-47F9-BE8C-774CAE105C28}"/>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r="15400"/>
          <a:stretch/>
        </p:blipFill>
        <p:spPr>
          <a:xfrm>
            <a:off x="-1" y="8790"/>
            <a:ext cx="12192001" cy="4703886"/>
          </a:xfrm>
          <a:prstGeom prst="rect">
            <a:avLst/>
          </a:prstGeom>
        </p:spPr>
      </p:pic>
      <p:sp>
        <p:nvSpPr>
          <p:cNvPr id="7" name="Rectangle 6">
            <a:extLst>
              <a:ext uri="{FF2B5EF4-FFF2-40B4-BE49-F238E27FC236}">
                <a16:creationId xmlns:a16="http://schemas.microsoft.com/office/drawing/2014/main" id="{38EF4414-5723-465C-B9A9-EB1133424EAF}"/>
              </a:ext>
            </a:extLst>
          </p:cNvPr>
          <p:cNvSpPr/>
          <p:nvPr userDrawn="1"/>
        </p:nvSpPr>
        <p:spPr>
          <a:xfrm>
            <a:off x="12192" y="438776"/>
            <a:ext cx="12179808" cy="4712677"/>
          </a:xfrm>
          <a:prstGeom prst="rect">
            <a:avLst/>
          </a:prstGeom>
          <a:solidFill>
            <a:schemeClr val="tx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n>
                <a:noFill/>
              </a:ln>
            </a:endParaRPr>
          </a:p>
        </p:txBody>
      </p:sp>
      <p:sp>
        <p:nvSpPr>
          <p:cNvPr id="13" name="Text Placeholder 22">
            <a:extLst>
              <a:ext uri="{FF2B5EF4-FFF2-40B4-BE49-F238E27FC236}">
                <a16:creationId xmlns:a16="http://schemas.microsoft.com/office/drawing/2014/main" id="{1DF54627-6FE3-4F02-BEE6-224D46E4FBB6}"/>
              </a:ext>
            </a:extLst>
          </p:cNvPr>
          <p:cNvSpPr>
            <a:spLocks noGrp="1"/>
          </p:cNvSpPr>
          <p:nvPr userDrawn="1">
            <p:ph type="body" sz="quarter" idx="12" hasCustomPrompt="1"/>
          </p:nvPr>
        </p:nvSpPr>
        <p:spPr>
          <a:xfrm>
            <a:off x="398156" y="3270882"/>
            <a:ext cx="11562786" cy="1424148"/>
          </a:xfrm>
          <a:prstGeom prst="rect">
            <a:avLst/>
          </a:prstGeom>
        </p:spPr>
        <p:txBody>
          <a:bodyPr/>
          <a:lstStyle>
            <a:lvl1pPr marL="0" indent="0">
              <a:lnSpc>
                <a:spcPct val="100000"/>
              </a:lnSpc>
              <a:buFontTx/>
              <a:buNone/>
              <a:defRPr sz="4400" b="1">
                <a:solidFill>
                  <a:schemeClr val="bg1"/>
                </a:solidFill>
                <a:latin typeface="Arial" panose="020B0604020202020204" pitchFamily="34" charset="0"/>
                <a:cs typeface="Arial" panose="020B0604020202020204" pitchFamily="34" charset="0"/>
              </a:defRPr>
            </a:lvl1pPr>
            <a:lvl2pPr marL="457200" indent="0">
              <a:buFontTx/>
              <a:buNone/>
              <a:defRPr sz="4400">
                <a:latin typeface="Arial" panose="020B0604020202020204" pitchFamily="34" charset="0"/>
                <a:cs typeface="Arial" panose="020B0604020202020204" pitchFamily="34" charset="0"/>
              </a:defRPr>
            </a:lvl2pPr>
            <a:lvl3pPr marL="914400" indent="0">
              <a:buFontTx/>
              <a:buNone/>
              <a:defRPr sz="4400">
                <a:latin typeface="Arial" panose="020B0604020202020204" pitchFamily="34" charset="0"/>
                <a:cs typeface="Arial" panose="020B0604020202020204" pitchFamily="34" charset="0"/>
              </a:defRPr>
            </a:lvl3pPr>
            <a:lvl4pPr marL="1371600" indent="0">
              <a:buFontTx/>
              <a:buNone/>
              <a:defRPr sz="4400">
                <a:latin typeface="Arial" panose="020B0604020202020204" pitchFamily="34" charset="0"/>
                <a:cs typeface="Arial" panose="020B0604020202020204" pitchFamily="34" charset="0"/>
              </a:defRPr>
            </a:lvl4pPr>
            <a:lvl5pPr marL="1828800" indent="0">
              <a:buFontTx/>
              <a:buNone/>
              <a:defRPr sz="4400">
                <a:latin typeface="Arial" panose="020B0604020202020204" pitchFamily="34" charset="0"/>
                <a:cs typeface="Arial" panose="020B0604020202020204" pitchFamily="34" charset="0"/>
              </a:defRPr>
            </a:lvl5pPr>
          </a:lstStyle>
          <a:p>
            <a:pPr lvl="0"/>
            <a:r>
              <a:rPr lang="en-US" dirty="0"/>
              <a:t>Click To Edit Master Text Styles</a:t>
            </a:r>
          </a:p>
        </p:txBody>
      </p:sp>
      <p:cxnSp>
        <p:nvCxnSpPr>
          <p:cNvPr id="10" name="Straight Connector 9">
            <a:extLst>
              <a:ext uri="{FF2B5EF4-FFF2-40B4-BE49-F238E27FC236}">
                <a16:creationId xmlns:a16="http://schemas.microsoft.com/office/drawing/2014/main" id="{1CEBA9AB-DA51-4E42-BD7D-611F0F485B5C}"/>
              </a:ext>
            </a:extLst>
          </p:cNvPr>
          <p:cNvCxnSpPr>
            <a:cxnSpLocks/>
          </p:cNvCxnSpPr>
          <p:nvPr userDrawn="1"/>
        </p:nvCxnSpPr>
        <p:spPr>
          <a:xfrm>
            <a:off x="431800" y="6520168"/>
            <a:ext cx="100838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pic>
        <p:nvPicPr>
          <p:cNvPr id="11" name="Graphic 10">
            <a:extLst>
              <a:ext uri="{FF2B5EF4-FFF2-40B4-BE49-F238E27FC236}">
                <a16:creationId xmlns:a16="http://schemas.microsoft.com/office/drawing/2014/main" id="{D0A23A50-1F24-4E6C-B9DD-E9C7F079E4D2}"/>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622025" y="6313244"/>
            <a:ext cx="1059076" cy="330718"/>
          </a:xfrm>
          <a:prstGeom prst="rect">
            <a:avLst/>
          </a:prstGeom>
        </p:spPr>
      </p:pic>
    </p:spTree>
    <p:extLst>
      <p:ext uri="{BB962C8B-B14F-4D97-AF65-F5344CB8AC3E}">
        <p14:creationId xmlns:p14="http://schemas.microsoft.com/office/powerpoint/2010/main" val="12586137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Content_2">
    <p:spTree>
      <p:nvGrpSpPr>
        <p:cNvPr id="1" name=""/>
        <p:cNvGrpSpPr/>
        <p:nvPr/>
      </p:nvGrpSpPr>
      <p:grpSpPr>
        <a:xfrm>
          <a:off x="0" y="0"/>
          <a:ext cx="0" cy="0"/>
          <a:chOff x="0" y="0"/>
          <a:chExt cx="0" cy="0"/>
        </a:xfrm>
      </p:grpSpPr>
      <p:sp>
        <p:nvSpPr>
          <p:cNvPr id="18" name="Text Placeholder 14">
            <a:extLst>
              <a:ext uri="{FF2B5EF4-FFF2-40B4-BE49-F238E27FC236}">
                <a16:creationId xmlns:a16="http://schemas.microsoft.com/office/drawing/2014/main" id="{4C1D2502-6D0F-4202-A00D-CDC24D888BF1}"/>
              </a:ext>
            </a:extLst>
          </p:cNvPr>
          <p:cNvSpPr>
            <a:spLocks noGrp="1"/>
          </p:cNvSpPr>
          <p:nvPr>
            <p:ph type="body" sz="quarter" idx="13"/>
          </p:nvPr>
        </p:nvSpPr>
        <p:spPr>
          <a:xfrm>
            <a:off x="463550" y="2155178"/>
            <a:ext cx="11260279" cy="544252"/>
          </a:xfrm>
          <a:prstGeom prst="rect">
            <a:avLst/>
          </a:prstGeom>
        </p:spPr>
        <p:txBody>
          <a:bodyPr/>
          <a:lstStyle>
            <a:lvl1pPr marL="228600" indent="-228600">
              <a:buClr>
                <a:srgbClr val="3A3932"/>
              </a:buClr>
              <a:buFont typeface="Arial" panose="020B0604020202020204" pitchFamily="34" charset="0"/>
              <a:buChar char="•"/>
              <a:defRPr sz="1400">
                <a:solidFill>
                  <a:srgbClr val="3A3932"/>
                </a:solidFill>
                <a:latin typeface="Arial" panose="020B0604020202020204" pitchFamily="34" charset="0"/>
                <a:cs typeface="Arial" panose="020B0604020202020204" pitchFamily="34" charset="0"/>
              </a:defRPr>
            </a:lvl1pPr>
            <a:lvl2pPr marL="685800" indent="-228600">
              <a:buClr>
                <a:srgbClr val="3A3932"/>
              </a:buClr>
              <a:buFont typeface="Arial" panose="020B0604020202020204" pitchFamily="34" charset="0"/>
              <a:buChar char="–"/>
              <a:defRPr sz="1400">
                <a:solidFill>
                  <a:srgbClr val="3A3932"/>
                </a:solidFill>
                <a:latin typeface="Arial" panose="020B0604020202020204" pitchFamily="34" charset="0"/>
                <a:cs typeface="Arial" panose="020B0604020202020204" pitchFamily="34" charset="0"/>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Click to edit Master text styles</a:t>
            </a:r>
          </a:p>
          <a:p>
            <a:pPr lvl="1"/>
            <a:r>
              <a:rPr lang="en-US" dirty="0"/>
              <a:t>Second level</a:t>
            </a:r>
          </a:p>
        </p:txBody>
      </p:sp>
      <p:sp>
        <p:nvSpPr>
          <p:cNvPr id="12" name="Text Placeholder 14">
            <a:extLst>
              <a:ext uri="{FF2B5EF4-FFF2-40B4-BE49-F238E27FC236}">
                <a16:creationId xmlns:a16="http://schemas.microsoft.com/office/drawing/2014/main" id="{9F60A7A5-DBE1-4100-B28C-BC6B35FB3AD6}"/>
              </a:ext>
            </a:extLst>
          </p:cNvPr>
          <p:cNvSpPr>
            <a:spLocks noGrp="1"/>
          </p:cNvSpPr>
          <p:nvPr>
            <p:ph type="body" sz="quarter" idx="14"/>
          </p:nvPr>
        </p:nvSpPr>
        <p:spPr>
          <a:xfrm>
            <a:off x="463549" y="1363083"/>
            <a:ext cx="11260279" cy="602039"/>
          </a:xfrm>
          <a:prstGeom prst="rect">
            <a:avLst/>
          </a:prstGeom>
        </p:spPr>
        <p:txBody>
          <a:bodyPr>
            <a:normAutofit/>
          </a:bodyPr>
          <a:lstStyle>
            <a:lvl1pPr marL="0" indent="0">
              <a:buFont typeface="Arial" panose="020B0604020202020204" pitchFamily="34" charset="0"/>
              <a:buNone/>
              <a:defRPr sz="2000">
                <a:solidFill>
                  <a:schemeClr val="tx1">
                    <a:lumMod val="85000"/>
                    <a:lumOff val="15000"/>
                  </a:schemeClr>
                </a:solidFill>
                <a:latin typeface="Arial" panose="020B0604020202020204" pitchFamily="34" charset="0"/>
                <a:cs typeface="Arial" panose="020B0604020202020204" pitchFamily="34" charset="0"/>
              </a:defRPr>
            </a:lvl1pPr>
            <a:lvl2pPr marL="685800" indent="-228600">
              <a:buFontTx/>
              <a:buBlip>
                <a:blip r:embed="rId2"/>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sp>
        <p:nvSpPr>
          <p:cNvPr id="21" name="Title 1">
            <a:extLst>
              <a:ext uri="{FF2B5EF4-FFF2-40B4-BE49-F238E27FC236}">
                <a16:creationId xmlns:a16="http://schemas.microsoft.com/office/drawing/2014/main" id="{1C4BE21B-C38B-4A0F-9DC7-142BCF974732}"/>
              </a:ext>
            </a:extLst>
          </p:cNvPr>
          <p:cNvSpPr>
            <a:spLocks noGrp="1"/>
          </p:cNvSpPr>
          <p:nvPr>
            <p:ph type="title" hasCustomPrompt="1"/>
          </p:nvPr>
        </p:nvSpPr>
        <p:spPr>
          <a:xfrm>
            <a:off x="463550" y="478702"/>
            <a:ext cx="11260278" cy="713216"/>
          </a:xfrm>
          <a:prstGeom prst="rect">
            <a:avLst/>
          </a:prstGeom>
        </p:spPr>
        <p:txBody>
          <a:bodyPr>
            <a:normAutofit/>
          </a:bodyPr>
          <a:lstStyle>
            <a:lvl1pPr>
              <a:defRPr sz="2800" b="0">
                <a:solidFill>
                  <a:schemeClr val="tx1"/>
                </a:solidFill>
                <a:latin typeface="Arial" panose="020B0604020202020204" pitchFamily="34" charset="0"/>
                <a:cs typeface="Arial" panose="020B0604020202020204" pitchFamily="34" charset="0"/>
              </a:defRPr>
            </a:lvl1pPr>
          </a:lstStyle>
          <a:p>
            <a:r>
              <a:rPr lang="en-US" dirty="0"/>
              <a:t>Click To Edit Master Title Style</a:t>
            </a:r>
          </a:p>
        </p:txBody>
      </p:sp>
      <p:cxnSp>
        <p:nvCxnSpPr>
          <p:cNvPr id="13" name="Straight Connector 12">
            <a:extLst>
              <a:ext uri="{FF2B5EF4-FFF2-40B4-BE49-F238E27FC236}">
                <a16:creationId xmlns:a16="http://schemas.microsoft.com/office/drawing/2014/main" id="{EE40B0ED-A9F2-4C94-98FF-924299A8C3C0}"/>
              </a:ext>
            </a:extLst>
          </p:cNvPr>
          <p:cNvCxnSpPr>
            <a:cxnSpLocks/>
          </p:cNvCxnSpPr>
          <p:nvPr userDrawn="1"/>
        </p:nvCxnSpPr>
        <p:spPr>
          <a:xfrm>
            <a:off x="800100" y="6520168"/>
            <a:ext cx="97155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pic>
        <p:nvPicPr>
          <p:cNvPr id="15" name="Graphic 14">
            <a:extLst>
              <a:ext uri="{FF2B5EF4-FFF2-40B4-BE49-F238E27FC236}">
                <a16:creationId xmlns:a16="http://schemas.microsoft.com/office/drawing/2014/main" id="{F2D4330B-72BA-4E47-9EB9-D1419926F8CE}"/>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622025" y="6313244"/>
            <a:ext cx="1059076" cy="330718"/>
          </a:xfrm>
          <a:prstGeom prst="rect">
            <a:avLst/>
          </a:prstGeom>
        </p:spPr>
      </p:pic>
      <p:sp>
        <p:nvSpPr>
          <p:cNvPr id="16" name="Slide Number Placeholder 6">
            <a:extLst>
              <a:ext uri="{FF2B5EF4-FFF2-40B4-BE49-F238E27FC236}">
                <a16:creationId xmlns:a16="http://schemas.microsoft.com/office/drawing/2014/main" id="{B457AA67-0DAE-4E8A-B03D-DBE56C87C684}"/>
              </a:ext>
            </a:extLst>
          </p:cNvPr>
          <p:cNvSpPr>
            <a:spLocks noGrp="1"/>
          </p:cNvSpPr>
          <p:nvPr>
            <p:ph type="sldNum" sz="quarter" idx="15"/>
          </p:nvPr>
        </p:nvSpPr>
        <p:spPr>
          <a:xfrm>
            <a:off x="298202" y="6388173"/>
            <a:ext cx="369863" cy="262800"/>
          </a:xfrm>
        </p:spPr>
        <p:txBody>
          <a:bodyPr lIns="0" rIns="0"/>
          <a:lstStyle>
            <a:lvl1pPr algn="r">
              <a:defRPr sz="1000">
                <a:solidFill>
                  <a:schemeClr val="tx1">
                    <a:lumMod val="75000"/>
                    <a:lumOff val="25000"/>
                  </a:schemeClr>
                </a:solidFill>
              </a:defRPr>
            </a:lvl1pPr>
          </a:lstStyle>
          <a:p>
            <a:fld id="{0879F475-59B1-4993-848A-C2B683DE9AF5}" type="slidenum">
              <a:rPr lang="en-IN" smtClean="0"/>
              <a:pPr/>
              <a:t>‹#›</a:t>
            </a:fld>
            <a:endParaRPr lang="en-IN" dirty="0"/>
          </a:p>
        </p:txBody>
      </p:sp>
    </p:spTree>
    <p:extLst>
      <p:ext uri="{BB962C8B-B14F-4D97-AF65-F5344CB8AC3E}">
        <p14:creationId xmlns:p14="http://schemas.microsoft.com/office/powerpoint/2010/main" val="355172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2 Column+2 subheadings">
    <p:spTree>
      <p:nvGrpSpPr>
        <p:cNvPr id="1" name=""/>
        <p:cNvGrpSpPr/>
        <p:nvPr/>
      </p:nvGrpSpPr>
      <p:grpSpPr>
        <a:xfrm>
          <a:off x="0" y="0"/>
          <a:ext cx="0" cy="0"/>
          <a:chOff x="0" y="0"/>
          <a:chExt cx="0" cy="0"/>
        </a:xfrm>
      </p:grpSpPr>
      <p:sp>
        <p:nvSpPr>
          <p:cNvPr id="26" name="Text Placeholder 14">
            <a:extLst>
              <a:ext uri="{FF2B5EF4-FFF2-40B4-BE49-F238E27FC236}">
                <a16:creationId xmlns:a16="http://schemas.microsoft.com/office/drawing/2014/main" id="{C6D2406A-2722-4EF1-820F-8707F8A90F48}"/>
              </a:ext>
            </a:extLst>
          </p:cNvPr>
          <p:cNvSpPr>
            <a:spLocks noGrp="1"/>
          </p:cNvSpPr>
          <p:nvPr>
            <p:ph type="body" sz="quarter" idx="13"/>
          </p:nvPr>
        </p:nvSpPr>
        <p:spPr>
          <a:xfrm>
            <a:off x="6193791" y="2155178"/>
            <a:ext cx="5530038" cy="3156001"/>
          </a:xfrm>
          <a:prstGeom prst="rect">
            <a:avLst/>
          </a:prstGeom>
        </p:spPr>
        <p:txBody>
          <a:bodyPr/>
          <a:lstStyle>
            <a:lvl1pPr marL="228600" indent="-228600">
              <a:buClr>
                <a:srgbClr val="3A3932"/>
              </a:buClr>
              <a:buFont typeface="Arial" panose="020B0604020202020204" pitchFamily="34" charset="0"/>
              <a:buChar char="•"/>
              <a:defRPr sz="1400">
                <a:solidFill>
                  <a:srgbClr val="3A3932"/>
                </a:solidFill>
                <a:latin typeface="Arial" panose="020B0604020202020204" pitchFamily="34" charset="0"/>
                <a:cs typeface="Arial" panose="020B0604020202020204" pitchFamily="34" charset="0"/>
              </a:defRPr>
            </a:lvl1pPr>
            <a:lvl2pPr marL="685800" indent="-228600">
              <a:buClr>
                <a:srgbClr val="3A3932"/>
              </a:buClr>
              <a:buFont typeface="Arial" panose="020B0604020202020204" pitchFamily="34" charset="0"/>
              <a:buChar char="•"/>
              <a:defRPr sz="1400">
                <a:solidFill>
                  <a:srgbClr val="3A3932"/>
                </a:solidFill>
                <a:latin typeface="Arial" panose="020B0604020202020204" pitchFamily="34" charset="0"/>
                <a:cs typeface="Arial" panose="020B0604020202020204" pitchFamily="34" charset="0"/>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a:p>
            <a:pPr lvl="1"/>
            <a:r>
              <a:rPr lang="en-US"/>
              <a:t>Second level</a:t>
            </a:r>
          </a:p>
        </p:txBody>
      </p:sp>
      <p:sp>
        <p:nvSpPr>
          <p:cNvPr id="16" name="Text Placeholder 14">
            <a:extLst>
              <a:ext uri="{FF2B5EF4-FFF2-40B4-BE49-F238E27FC236}">
                <a16:creationId xmlns:a16="http://schemas.microsoft.com/office/drawing/2014/main" id="{8D9C4735-58C7-4EEA-B73F-615981BB8E4D}"/>
              </a:ext>
            </a:extLst>
          </p:cNvPr>
          <p:cNvSpPr>
            <a:spLocks noGrp="1"/>
          </p:cNvSpPr>
          <p:nvPr>
            <p:ph type="body" sz="quarter" idx="19"/>
          </p:nvPr>
        </p:nvSpPr>
        <p:spPr>
          <a:xfrm>
            <a:off x="465861" y="2155178"/>
            <a:ext cx="5630140" cy="3156001"/>
          </a:xfrm>
          <a:prstGeom prst="rect">
            <a:avLst/>
          </a:prstGeom>
        </p:spPr>
        <p:txBody>
          <a:bodyPr/>
          <a:lstStyle>
            <a:lvl1pPr marL="228600" indent="-228600">
              <a:buClr>
                <a:srgbClr val="3A3932"/>
              </a:buClr>
              <a:buFont typeface="Arial" panose="020B0604020202020204" pitchFamily="34" charset="0"/>
              <a:buChar char="•"/>
              <a:defRPr sz="1400">
                <a:solidFill>
                  <a:srgbClr val="3A3932"/>
                </a:solidFill>
                <a:latin typeface="Arial" panose="020B0604020202020204" pitchFamily="34" charset="0"/>
                <a:cs typeface="Arial" panose="020B0604020202020204" pitchFamily="34" charset="0"/>
              </a:defRPr>
            </a:lvl1pPr>
            <a:lvl2pPr marL="685800" indent="-228600">
              <a:buClr>
                <a:srgbClr val="3A3932"/>
              </a:buClr>
              <a:buFont typeface="Arial" panose="020B0604020202020204" pitchFamily="34" charset="0"/>
              <a:buChar char="•"/>
              <a:defRPr sz="1400">
                <a:solidFill>
                  <a:srgbClr val="3A3932"/>
                </a:solidFill>
                <a:latin typeface="Arial" panose="020B0604020202020204" pitchFamily="34" charset="0"/>
                <a:cs typeface="Arial" panose="020B0604020202020204" pitchFamily="34" charset="0"/>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a:p>
            <a:pPr lvl="1"/>
            <a:r>
              <a:rPr lang="en-US"/>
              <a:t>Second level</a:t>
            </a:r>
          </a:p>
        </p:txBody>
      </p:sp>
      <p:sp>
        <p:nvSpPr>
          <p:cNvPr id="27" name="Text Placeholder 14">
            <a:extLst>
              <a:ext uri="{FF2B5EF4-FFF2-40B4-BE49-F238E27FC236}">
                <a16:creationId xmlns:a16="http://schemas.microsoft.com/office/drawing/2014/main" id="{EC016286-5D8B-40A1-A46E-DD10B2BE98D8}"/>
              </a:ext>
            </a:extLst>
          </p:cNvPr>
          <p:cNvSpPr>
            <a:spLocks noGrp="1"/>
          </p:cNvSpPr>
          <p:nvPr>
            <p:ph type="body" sz="quarter" idx="14"/>
          </p:nvPr>
        </p:nvSpPr>
        <p:spPr>
          <a:xfrm>
            <a:off x="463549" y="1363083"/>
            <a:ext cx="11260279" cy="602039"/>
          </a:xfrm>
          <a:prstGeom prst="rect">
            <a:avLst/>
          </a:prstGeom>
        </p:spPr>
        <p:txBody>
          <a:bodyPr>
            <a:normAutofit/>
          </a:bodyPr>
          <a:lstStyle>
            <a:lvl1pPr marL="0" indent="0">
              <a:buFont typeface="Arial" panose="020B0604020202020204" pitchFamily="34" charset="0"/>
              <a:buNone/>
              <a:defRPr sz="2000">
                <a:solidFill>
                  <a:schemeClr val="tx1">
                    <a:lumMod val="85000"/>
                    <a:lumOff val="15000"/>
                  </a:schemeClr>
                </a:solidFill>
                <a:latin typeface="Arial" panose="020B0604020202020204" pitchFamily="34" charset="0"/>
                <a:cs typeface="Arial" panose="020B0604020202020204" pitchFamily="34" charset="0"/>
              </a:defRPr>
            </a:lvl1pPr>
            <a:lvl2pPr marL="685800" indent="-228600">
              <a:buFontTx/>
              <a:buBlip>
                <a:blip r:embed="rId2"/>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sp>
        <p:nvSpPr>
          <p:cNvPr id="28" name="Title 1">
            <a:extLst>
              <a:ext uri="{FF2B5EF4-FFF2-40B4-BE49-F238E27FC236}">
                <a16:creationId xmlns:a16="http://schemas.microsoft.com/office/drawing/2014/main" id="{585586C7-60DD-49B3-BDE8-23ADE452708B}"/>
              </a:ext>
            </a:extLst>
          </p:cNvPr>
          <p:cNvSpPr>
            <a:spLocks noGrp="1"/>
          </p:cNvSpPr>
          <p:nvPr>
            <p:ph type="title" hasCustomPrompt="1"/>
          </p:nvPr>
        </p:nvSpPr>
        <p:spPr>
          <a:xfrm>
            <a:off x="463550" y="478702"/>
            <a:ext cx="11260278" cy="713216"/>
          </a:xfrm>
          <a:prstGeom prst="rect">
            <a:avLst/>
          </a:prstGeom>
        </p:spPr>
        <p:txBody>
          <a:bodyPr>
            <a:normAutofit/>
          </a:bodyPr>
          <a:lstStyle>
            <a:lvl1pPr>
              <a:defRPr sz="2800" b="0">
                <a:solidFill>
                  <a:schemeClr val="tx1"/>
                </a:solidFill>
                <a:latin typeface="Arial" panose="020B0604020202020204" pitchFamily="34" charset="0"/>
                <a:cs typeface="Arial" panose="020B0604020202020204" pitchFamily="34" charset="0"/>
              </a:defRPr>
            </a:lvl1pPr>
          </a:lstStyle>
          <a:p>
            <a:r>
              <a:rPr lang="en-US" dirty="0"/>
              <a:t>Click To Edit Master Title Style</a:t>
            </a:r>
          </a:p>
        </p:txBody>
      </p:sp>
      <p:cxnSp>
        <p:nvCxnSpPr>
          <p:cNvPr id="11" name="Straight Connector 10">
            <a:extLst>
              <a:ext uri="{FF2B5EF4-FFF2-40B4-BE49-F238E27FC236}">
                <a16:creationId xmlns:a16="http://schemas.microsoft.com/office/drawing/2014/main" id="{FADDE7CB-CF38-49AB-B852-FCDF76B962E6}"/>
              </a:ext>
            </a:extLst>
          </p:cNvPr>
          <p:cNvCxnSpPr>
            <a:cxnSpLocks/>
          </p:cNvCxnSpPr>
          <p:nvPr userDrawn="1"/>
        </p:nvCxnSpPr>
        <p:spPr>
          <a:xfrm>
            <a:off x="800100" y="6520168"/>
            <a:ext cx="97155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pic>
        <p:nvPicPr>
          <p:cNvPr id="12" name="Graphic 11">
            <a:extLst>
              <a:ext uri="{FF2B5EF4-FFF2-40B4-BE49-F238E27FC236}">
                <a16:creationId xmlns:a16="http://schemas.microsoft.com/office/drawing/2014/main" id="{B5D97CDF-8F6D-4696-B7EB-C50BC4E74F0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622025" y="6313244"/>
            <a:ext cx="1059076" cy="330718"/>
          </a:xfrm>
          <a:prstGeom prst="rect">
            <a:avLst/>
          </a:prstGeom>
        </p:spPr>
      </p:pic>
      <p:sp>
        <p:nvSpPr>
          <p:cNvPr id="19" name="Slide Number Placeholder 6">
            <a:extLst>
              <a:ext uri="{FF2B5EF4-FFF2-40B4-BE49-F238E27FC236}">
                <a16:creationId xmlns:a16="http://schemas.microsoft.com/office/drawing/2014/main" id="{E13D5DD3-50DE-4DB0-ACFA-498F33D8FEA9}"/>
              </a:ext>
            </a:extLst>
          </p:cNvPr>
          <p:cNvSpPr>
            <a:spLocks noGrp="1"/>
          </p:cNvSpPr>
          <p:nvPr>
            <p:ph type="sldNum" sz="quarter" idx="15"/>
          </p:nvPr>
        </p:nvSpPr>
        <p:spPr>
          <a:xfrm>
            <a:off x="298202" y="6388173"/>
            <a:ext cx="369863" cy="262800"/>
          </a:xfrm>
        </p:spPr>
        <p:txBody>
          <a:bodyPr lIns="0" rIns="0"/>
          <a:lstStyle>
            <a:lvl1pPr algn="r">
              <a:defRPr sz="1000">
                <a:solidFill>
                  <a:schemeClr val="tx1">
                    <a:lumMod val="75000"/>
                    <a:lumOff val="25000"/>
                  </a:schemeClr>
                </a:solidFill>
              </a:defRPr>
            </a:lvl1pPr>
          </a:lstStyle>
          <a:p>
            <a:fld id="{0879F475-59B1-4993-848A-C2B683DE9AF5}" type="slidenum">
              <a:rPr lang="en-IN" smtClean="0"/>
              <a:pPr/>
              <a:t>‹#›</a:t>
            </a:fld>
            <a:endParaRPr lang="en-IN" dirty="0"/>
          </a:p>
        </p:txBody>
      </p:sp>
    </p:spTree>
    <p:extLst>
      <p:ext uri="{BB962C8B-B14F-4D97-AF65-F5344CB8AC3E}">
        <p14:creationId xmlns:p14="http://schemas.microsoft.com/office/powerpoint/2010/main" val="40393779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Content+Picture (2 column)">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55175844-852B-416F-8BD1-E38A3A9BB8EC}"/>
              </a:ext>
            </a:extLst>
          </p:cNvPr>
          <p:cNvSpPr>
            <a:spLocks noGrp="1"/>
          </p:cNvSpPr>
          <p:nvPr>
            <p:ph type="pic" sz="quarter" idx="14"/>
          </p:nvPr>
        </p:nvSpPr>
        <p:spPr>
          <a:xfrm>
            <a:off x="8451914" y="2155178"/>
            <a:ext cx="3295650" cy="3138732"/>
          </a:xfrm>
          <a:prstGeom prst="rect">
            <a:avLst/>
          </a:prstGeom>
        </p:spPr>
        <p:txBody>
          <a:bodyPr/>
          <a:lstStyle>
            <a:lvl1pPr marL="0" indent="0">
              <a:buFontTx/>
              <a:buNone/>
              <a:defRPr/>
            </a:lvl1pPr>
          </a:lstStyle>
          <a:p>
            <a:r>
              <a:rPr lang="en-US" dirty="0"/>
              <a:t>Click icon to add picture</a:t>
            </a:r>
          </a:p>
        </p:txBody>
      </p:sp>
      <p:sp>
        <p:nvSpPr>
          <p:cNvPr id="12" name="Text Placeholder 14">
            <a:extLst>
              <a:ext uri="{FF2B5EF4-FFF2-40B4-BE49-F238E27FC236}">
                <a16:creationId xmlns:a16="http://schemas.microsoft.com/office/drawing/2014/main" id="{6C80F846-D540-4105-A3E2-90BBA13E91F0}"/>
              </a:ext>
            </a:extLst>
          </p:cNvPr>
          <p:cNvSpPr>
            <a:spLocks noGrp="1"/>
          </p:cNvSpPr>
          <p:nvPr>
            <p:ph type="body" sz="quarter" idx="19"/>
          </p:nvPr>
        </p:nvSpPr>
        <p:spPr>
          <a:xfrm>
            <a:off x="465861" y="2155178"/>
            <a:ext cx="7791448" cy="3156001"/>
          </a:xfrm>
          <a:prstGeom prst="rect">
            <a:avLst/>
          </a:prstGeom>
        </p:spPr>
        <p:txBody>
          <a:bodyPr/>
          <a:lstStyle>
            <a:lvl1pPr marL="228600" indent="-228600">
              <a:buClr>
                <a:srgbClr val="3A3932"/>
              </a:buClr>
              <a:buFont typeface="Arial" panose="020B0604020202020204" pitchFamily="34" charset="0"/>
              <a:buChar char="•"/>
              <a:defRPr sz="1400">
                <a:solidFill>
                  <a:srgbClr val="3A3932"/>
                </a:solidFill>
                <a:latin typeface="Arial" panose="020B0604020202020204" pitchFamily="34" charset="0"/>
                <a:cs typeface="Arial" panose="020B0604020202020204" pitchFamily="34" charset="0"/>
              </a:defRPr>
            </a:lvl1pPr>
            <a:lvl2pPr marL="685800" indent="-228600">
              <a:buClr>
                <a:srgbClr val="3A3932"/>
              </a:buClr>
              <a:buFont typeface="Arial" panose="020B0604020202020204" pitchFamily="34" charset="0"/>
              <a:buChar char="•"/>
              <a:defRPr sz="1400">
                <a:solidFill>
                  <a:srgbClr val="3A3932"/>
                </a:solidFill>
                <a:latin typeface="Arial" panose="020B0604020202020204" pitchFamily="34" charset="0"/>
                <a:cs typeface="Arial" panose="020B0604020202020204" pitchFamily="34" charset="0"/>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a:p>
            <a:pPr lvl="1"/>
            <a:r>
              <a:rPr lang="en-US"/>
              <a:t>Second level</a:t>
            </a:r>
          </a:p>
        </p:txBody>
      </p:sp>
      <p:sp>
        <p:nvSpPr>
          <p:cNvPr id="13" name="Text Placeholder 14">
            <a:extLst>
              <a:ext uri="{FF2B5EF4-FFF2-40B4-BE49-F238E27FC236}">
                <a16:creationId xmlns:a16="http://schemas.microsoft.com/office/drawing/2014/main" id="{88C2FABF-7C46-4EFF-9A0F-C52DEAAB18A2}"/>
              </a:ext>
            </a:extLst>
          </p:cNvPr>
          <p:cNvSpPr>
            <a:spLocks noGrp="1"/>
          </p:cNvSpPr>
          <p:nvPr>
            <p:ph type="body" sz="quarter" idx="20"/>
          </p:nvPr>
        </p:nvSpPr>
        <p:spPr>
          <a:xfrm>
            <a:off x="463549" y="1363083"/>
            <a:ext cx="11260279" cy="602039"/>
          </a:xfrm>
          <a:prstGeom prst="rect">
            <a:avLst/>
          </a:prstGeom>
        </p:spPr>
        <p:txBody>
          <a:bodyPr>
            <a:normAutofit/>
          </a:bodyPr>
          <a:lstStyle>
            <a:lvl1pPr marL="0" indent="0">
              <a:buFont typeface="Arial" panose="020B0604020202020204" pitchFamily="34" charset="0"/>
              <a:buNone/>
              <a:defRPr sz="2000">
                <a:solidFill>
                  <a:schemeClr val="tx1">
                    <a:lumMod val="85000"/>
                    <a:lumOff val="15000"/>
                  </a:schemeClr>
                </a:solidFill>
                <a:latin typeface="Arial" panose="020B0604020202020204" pitchFamily="34" charset="0"/>
                <a:cs typeface="Arial" panose="020B0604020202020204" pitchFamily="34" charset="0"/>
              </a:defRPr>
            </a:lvl1pPr>
            <a:lvl2pPr marL="685800" indent="-228600">
              <a:buFontTx/>
              <a:buBlip>
                <a:blip r:embed="rId2"/>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sp>
        <p:nvSpPr>
          <p:cNvPr id="21" name="Title 1">
            <a:extLst>
              <a:ext uri="{FF2B5EF4-FFF2-40B4-BE49-F238E27FC236}">
                <a16:creationId xmlns:a16="http://schemas.microsoft.com/office/drawing/2014/main" id="{D7CFE1BD-BF2C-49A5-84F7-38A20C5C85BC}"/>
              </a:ext>
            </a:extLst>
          </p:cNvPr>
          <p:cNvSpPr>
            <a:spLocks noGrp="1"/>
          </p:cNvSpPr>
          <p:nvPr>
            <p:ph type="title" hasCustomPrompt="1"/>
          </p:nvPr>
        </p:nvSpPr>
        <p:spPr>
          <a:xfrm>
            <a:off x="463550" y="478702"/>
            <a:ext cx="11260278" cy="713216"/>
          </a:xfrm>
          <a:prstGeom prst="rect">
            <a:avLst/>
          </a:prstGeom>
        </p:spPr>
        <p:txBody>
          <a:bodyPr>
            <a:normAutofit/>
          </a:bodyPr>
          <a:lstStyle>
            <a:lvl1pPr>
              <a:defRPr sz="2800" b="0">
                <a:solidFill>
                  <a:schemeClr val="tx1"/>
                </a:solidFill>
                <a:latin typeface="Arial" panose="020B0604020202020204" pitchFamily="34" charset="0"/>
                <a:cs typeface="Arial" panose="020B0604020202020204" pitchFamily="34" charset="0"/>
              </a:defRPr>
            </a:lvl1pPr>
          </a:lstStyle>
          <a:p>
            <a:r>
              <a:rPr lang="en-US" dirty="0"/>
              <a:t>Click To Edit Master Title Style</a:t>
            </a:r>
          </a:p>
        </p:txBody>
      </p:sp>
      <p:cxnSp>
        <p:nvCxnSpPr>
          <p:cNvPr id="14" name="Straight Connector 13">
            <a:extLst>
              <a:ext uri="{FF2B5EF4-FFF2-40B4-BE49-F238E27FC236}">
                <a16:creationId xmlns:a16="http://schemas.microsoft.com/office/drawing/2014/main" id="{B3A36BE5-967B-47AA-BF1E-9279A4E7E6CA}"/>
              </a:ext>
            </a:extLst>
          </p:cNvPr>
          <p:cNvCxnSpPr>
            <a:cxnSpLocks/>
          </p:cNvCxnSpPr>
          <p:nvPr userDrawn="1"/>
        </p:nvCxnSpPr>
        <p:spPr>
          <a:xfrm>
            <a:off x="800100" y="6520168"/>
            <a:ext cx="97155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pic>
        <p:nvPicPr>
          <p:cNvPr id="15" name="Graphic 14">
            <a:extLst>
              <a:ext uri="{FF2B5EF4-FFF2-40B4-BE49-F238E27FC236}">
                <a16:creationId xmlns:a16="http://schemas.microsoft.com/office/drawing/2014/main" id="{8142E152-3F97-4638-8AA7-06B7D04E0E0C}"/>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622025" y="6313244"/>
            <a:ext cx="1059076" cy="330718"/>
          </a:xfrm>
          <a:prstGeom prst="rect">
            <a:avLst/>
          </a:prstGeom>
        </p:spPr>
      </p:pic>
      <p:sp>
        <p:nvSpPr>
          <p:cNvPr id="16" name="Slide Number Placeholder 6">
            <a:extLst>
              <a:ext uri="{FF2B5EF4-FFF2-40B4-BE49-F238E27FC236}">
                <a16:creationId xmlns:a16="http://schemas.microsoft.com/office/drawing/2014/main" id="{CFB84014-F165-4052-80A4-C23B25206E64}"/>
              </a:ext>
            </a:extLst>
          </p:cNvPr>
          <p:cNvSpPr>
            <a:spLocks noGrp="1"/>
          </p:cNvSpPr>
          <p:nvPr>
            <p:ph type="sldNum" sz="quarter" idx="15"/>
          </p:nvPr>
        </p:nvSpPr>
        <p:spPr>
          <a:xfrm>
            <a:off x="298202" y="6388173"/>
            <a:ext cx="369863" cy="262800"/>
          </a:xfrm>
        </p:spPr>
        <p:txBody>
          <a:bodyPr lIns="0" rIns="0"/>
          <a:lstStyle>
            <a:lvl1pPr algn="r">
              <a:defRPr sz="1000">
                <a:solidFill>
                  <a:schemeClr val="tx1">
                    <a:lumMod val="75000"/>
                    <a:lumOff val="25000"/>
                  </a:schemeClr>
                </a:solidFill>
              </a:defRPr>
            </a:lvl1pPr>
          </a:lstStyle>
          <a:p>
            <a:fld id="{0879F475-59B1-4993-848A-C2B683DE9AF5}" type="slidenum">
              <a:rPr lang="en-IN" smtClean="0"/>
              <a:pPr/>
              <a:t>‹#›</a:t>
            </a:fld>
            <a:endParaRPr lang="en-IN" dirty="0"/>
          </a:p>
        </p:txBody>
      </p:sp>
    </p:spTree>
    <p:extLst>
      <p:ext uri="{BB962C8B-B14F-4D97-AF65-F5344CB8AC3E}">
        <p14:creationId xmlns:p14="http://schemas.microsoft.com/office/powerpoint/2010/main" val="29214675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Content+Picture (2 column)-op2">
    <p:spTree>
      <p:nvGrpSpPr>
        <p:cNvPr id="1" name=""/>
        <p:cNvGrpSpPr/>
        <p:nvPr/>
      </p:nvGrpSpPr>
      <p:grpSpPr>
        <a:xfrm>
          <a:off x="0" y="0"/>
          <a:ext cx="0" cy="0"/>
          <a:chOff x="0" y="0"/>
          <a:chExt cx="0" cy="0"/>
        </a:xfrm>
      </p:grpSpPr>
      <p:sp>
        <p:nvSpPr>
          <p:cNvPr id="24" name="Picture Placeholder 16">
            <a:extLst>
              <a:ext uri="{FF2B5EF4-FFF2-40B4-BE49-F238E27FC236}">
                <a16:creationId xmlns:a16="http://schemas.microsoft.com/office/drawing/2014/main" id="{8054AEA1-0156-48E6-AC30-EF81FB761610}"/>
              </a:ext>
            </a:extLst>
          </p:cNvPr>
          <p:cNvSpPr>
            <a:spLocks noGrp="1"/>
          </p:cNvSpPr>
          <p:nvPr>
            <p:ph type="pic" sz="quarter" idx="14"/>
          </p:nvPr>
        </p:nvSpPr>
        <p:spPr>
          <a:xfrm>
            <a:off x="463550" y="2155178"/>
            <a:ext cx="3295650" cy="3156004"/>
          </a:xfrm>
          <a:prstGeom prst="rect">
            <a:avLst/>
          </a:prstGeom>
        </p:spPr>
        <p:txBody>
          <a:bodyPr/>
          <a:lstStyle>
            <a:lvl1pPr marL="0" indent="0">
              <a:buFontTx/>
              <a:buNone/>
              <a:defRPr/>
            </a:lvl1pPr>
          </a:lstStyle>
          <a:p>
            <a:r>
              <a:rPr lang="en-US" dirty="0"/>
              <a:t>Click icon to add picture</a:t>
            </a:r>
          </a:p>
        </p:txBody>
      </p:sp>
      <p:sp>
        <p:nvSpPr>
          <p:cNvPr id="11" name="Text Placeholder 14">
            <a:extLst>
              <a:ext uri="{FF2B5EF4-FFF2-40B4-BE49-F238E27FC236}">
                <a16:creationId xmlns:a16="http://schemas.microsoft.com/office/drawing/2014/main" id="{3AED9CCB-BCE8-4297-9303-041507E79588}"/>
              </a:ext>
            </a:extLst>
          </p:cNvPr>
          <p:cNvSpPr>
            <a:spLocks noGrp="1"/>
          </p:cNvSpPr>
          <p:nvPr>
            <p:ph type="body" sz="quarter" idx="13"/>
          </p:nvPr>
        </p:nvSpPr>
        <p:spPr>
          <a:xfrm>
            <a:off x="4319839" y="2155181"/>
            <a:ext cx="7403989" cy="3156001"/>
          </a:xfrm>
          <a:prstGeom prst="rect">
            <a:avLst/>
          </a:prstGeom>
        </p:spPr>
        <p:txBody>
          <a:bodyPr/>
          <a:lstStyle>
            <a:lvl1pPr marL="228600" indent="-228600">
              <a:buClr>
                <a:srgbClr val="3A3932"/>
              </a:buClr>
              <a:buFont typeface="Arial" panose="020B0604020202020204" pitchFamily="34" charset="0"/>
              <a:buChar char="•"/>
              <a:defRPr sz="1400">
                <a:solidFill>
                  <a:srgbClr val="3A3932"/>
                </a:solidFill>
                <a:latin typeface="Arial" panose="020B0604020202020204" pitchFamily="34" charset="0"/>
                <a:cs typeface="Arial" panose="020B0604020202020204" pitchFamily="34" charset="0"/>
              </a:defRPr>
            </a:lvl1pPr>
            <a:lvl2pPr marL="685800" indent="-228600">
              <a:buClr>
                <a:srgbClr val="3A3932"/>
              </a:buClr>
              <a:buFont typeface="Arial" panose="020B0604020202020204" pitchFamily="34" charset="0"/>
              <a:buChar char="•"/>
              <a:defRPr sz="1400">
                <a:solidFill>
                  <a:srgbClr val="3A3932"/>
                </a:solidFill>
                <a:latin typeface="Arial" panose="020B0604020202020204" pitchFamily="34" charset="0"/>
                <a:cs typeface="Arial" panose="020B0604020202020204" pitchFamily="34" charset="0"/>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a:p>
            <a:pPr lvl="1"/>
            <a:r>
              <a:rPr lang="en-US"/>
              <a:t>Second level</a:t>
            </a:r>
          </a:p>
        </p:txBody>
      </p:sp>
      <p:sp>
        <p:nvSpPr>
          <p:cNvPr id="13" name="Text Placeholder 14">
            <a:extLst>
              <a:ext uri="{FF2B5EF4-FFF2-40B4-BE49-F238E27FC236}">
                <a16:creationId xmlns:a16="http://schemas.microsoft.com/office/drawing/2014/main" id="{2711701B-F339-4142-B879-9B35EA158B5A}"/>
              </a:ext>
            </a:extLst>
          </p:cNvPr>
          <p:cNvSpPr>
            <a:spLocks noGrp="1"/>
          </p:cNvSpPr>
          <p:nvPr>
            <p:ph type="body" sz="quarter" idx="20"/>
          </p:nvPr>
        </p:nvSpPr>
        <p:spPr>
          <a:xfrm>
            <a:off x="463549" y="1363083"/>
            <a:ext cx="11260279" cy="602039"/>
          </a:xfrm>
          <a:prstGeom prst="rect">
            <a:avLst/>
          </a:prstGeom>
        </p:spPr>
        <p:txBody>
          <a:bodyPr>
            <a:normAutofit/>
          </a:bodyPr>
          <a:lstStyle>
            <a:lvl1pPr marL="0" indent="0">
              <a:buFont typeface="Arial" panose="020B0604020202020204" pitchFamily="34" charset="0"/>
              <a:buNone/>
              <a:defRPr sz="2000">
                <a:solidFill>
                  <a:schemeClr val="tx1">
                    <a:lumMod val="85000"/>
                    <a:lumOff val="15000"/>
                  </a:schemeClr>
                </a:solidFill>
                <a:latin typeface="Arial" panose="020B0604020202020204" pitchFamily="34" charset="0"/>
                <a:cs typeface="Arial" panose="020B0604020202020204" pitchFamily="34" charset="0"/>
              </a:defRPr>
            </a:lvl1pPr>
            <a:lvl2pPr marL="685800" indent="-228600">
              <a:buFontTx/>
              <a:buBlip>
                <a:blip r:embed="rId2"/>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sp>
        <p:nvSpPr>
          <p:cNvPr id="21" name="Title 1">
            <a:extLst>
              <a:ext uri="{FF2B5EF4-FFF2-40B4-BE49-F238E27FC236}">
                <a16:creationId xmlns:a16="http://schemas.microsoft.com/office/drawing/2014/main" id="{6AD53723-B9C5-414F-85A1-65DBCC093785}"/>
              </a:ext>
            </a:extLst>
          </p:cNvPr>
          <p:cNvSpPr>
            <a:spLocks noGrp="1"/>
          </p:cNvSpPr>
          <p:nvPr>
            <p:ph type="title" hasCustomPrompt="1"/>
          </p:nvPr>
        </p:nvSpPr>
        <p:spPr>
          <a:xfrm>
            <a:off x="463550" y="478702"/>
            <a:ext cx="11260278" cy="713216"/>
          </a:xfrm>
          <a:prstGeom prst="rect">
            <a:avLst/>
          </a:prstGeom>
        </p:spPr>
        <p:txBody>
          <a:bodyPr>
            <a:normAutofit/>
          </a:bodyPr>
          <a:lstStyle>
            <a:lvl1pPr>
              <a:defRPr sz="2800" b="0">
                <a:solidFill>
                  <a:schemeClr val="tx1"/>
                </a:solidFill>
                <a:latin typeface="Arial" panose="020B0604020202020204" pitchFamily="34" charset="0"/>
                <a:cs typeface="Arial" panose="020B0604020202020204" pitchFamily="34" charset="0"/>
              </a:defRPr>
            </a:lvl1pPr>
          </a:lstStyle>
          <a:p>
            <a:r>
              <a:rPr lang="en-US" dirty="0"/>
              <a:t>Click To Edit Master Title Style</a:t>
            </a:r>
          </a:p>
        </p:txBody>
      </p:sp>
      <p:cxnSp>
        <p:nvCxnSpPr>
          <p:cNvPr id="12" name="Straight Connector 11">
            <a:extLst>
              <a:ext uri="{FF2B5EF4-FFF2-40B4-BE49-F238E27FC236}">
                <a16:creationId xmlns:a16="http://schemas.microsoft.com/office/drawing/2014/main" id="{7FE19ACC-5045-4206-B51B-65F10EAD4470}"/>
              </a:ext>
            </a:extLst>
          </p:cNvPr>
          <p:cNvCxnSpPr>
            <a:cxnSpLocks/>
          </p:cNvCxnSpPr>
          <p:nvPr userDrawn="1"/>
        </p:nvCxnSpPr>
        <p:spPr>
          <a:xfrm>
            <a:off x="800100" y="6520168"/>
            <a:ext cx="97155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pic>
        <p:nvPicPr>
          <p:cNvPr id="14" name="Graphic 13">
            <a:extLst>
              <a:ext uri="{FF2B5EF4-FFF2-40B4-BE49-F238E27FC236}">
                <a16:creationId xmlns:a16="http://schemas.microsoft.com/office/drawing/2014/main" id="{59D56AD6-CA18-4B00-AE08-53FA7B6E78E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622025" y="6313244"/>
            <a:ext cx="1059076" cy="330718"/>
          </a:xfrm>
          <a:prstGeom prst="rect">
            <a:avLst/>
          </a:prstGeom>
        </p:spPr>
      </p:pic>
      <p:sp>
        <p:nvSpPr>
          <p:cNvPr id="15" name="Slide Number Placeholder 6">
            <a:extLst>
              <a:ext uri="{FF2B5EF4-FFF2-40B4-BE49-F238E27FC236}">
                <a16:creationId xmlns:a16="http://schemas.microsoft.com/office/drawing/2014/main" id="{820780CB-C749-4877-B426-B8E29F3CCF76}"/>
              </a:ext>
            </a:extLst>
          </p:cNvPr>
          <p:cNvSpPr>
            <a:spLocks noGrp="1"/>
          </p:cNvSpPr>
          <p:nvPr>
            <p:ph type="sldNum" sz="quarter" idx="15"/>
          </p:nvPr>
        </p:nvSpPr>
        <p:spPr>
          <a:xfrm>
            <a:off x="298202" y="6388173"/>
            <a:ext cx="369863" cy="262800"/>
          </a:xfrm>
        </p:spPr>
        <p:txBody>
          <a:bodyPr lIns="0" rIns="0"/>
          <a:lstStyle>
            <a:lvl1pPr algn="r">
              <a:defRPr sz="1000">
                <a:solidFill>
                  <a:schemeClr val="tx1">
                    <a:lumMod val="75000"/>
                    <a:lumOff val="25000"/>
                  </a:schemeClr>
                </a:solidFill>
              </a:defRPr>
            </a:lvl1pPr>
          </a:lstStyle>
          <a:p>
            <a:fld id="{0879F475-59B1-4993-848A-C2B683DE9AF5}" type="slidenum">
              <a:rPr lang="en-IN" smtClean="0"/>
              <a:pPr/>
              <a:t>‹#›</a:t>
            </a:fld>
            <a:endParaRPr lang="en-IN" dirty="0"/>
          </a:p>
        </p:txBody>
      </p:sp>
    </p:spTree>
    <p:extLst>
      <p:ext uri="{BB962C8B-B14F-4D97-AF65-F5344CB8AC3E}">
        <p14:creationId xmlns:p14="http://schemas.microsoft.com/office/powerpoint/2010/main" val="27622543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icons+Content">
    <p:spTree>
      <p:nvGrpSpPr>
        <p:cNvPr id="1" name=""/>
        <p:cNvGrpSpPr/>
        <p:nvPr/>
      </p:nvGrpSpPr>
      <p:grpSpPr>
        <a:xfrm>
          <a:off x="0" y="0"/>
          <a:ext cx="0" cy="0"/>
          <a:chOff x="0" y="0"/>
          <a:chExt cx="0" cy="0"/>
        </a:xfrm>
      </p:grpSpPr>
      <p:sp>
        <p:nvSpPr>
          <p:cNvPr id="23" name="Text Placeholder 22">
            <a:extLst>
              <a:ext uri="{FF2B5EF4-FFF2-40B4-BE49-F238E27FC236}">
                <a16:creationId xmlns:a16="http://schemas.microsoft.com/office/drawing/2014/main" id="{18E432B7-1F4C-4CFF-8575-E7CFC58E86D8}"/>
              </a:ext>
            </a:extLst>
          </p:cNvPr>
          <p:cNvSpPr>
            <a:spLocks noGrp="1"/>
          </p:cNvSpPr>
          <p:nvPr>
            <p:ph type="body" sz="quarter" idx="19"/>
          </p:nvPr>
        </p:nvSpPr>
        <p:spPr>
          <a:xfrm>
            <a:off x="463549" y="3871348"/>
            <a:ext cx="1711044" cy="914400"/>
          </a:xfrm>
          <a:prstGeom prst="rect">
            <a:avLst/>
          </a:prstGeom>
        </p:spPr>
        <p:txBody>
          <a:bodyPr>
            <a:normAutofit/>
          </a:bodyPr>
          <a:lstStyle>
            <a:lvl1pPr marL="0" indent="0" algn="ctr">
              <a:buNone/>
              <a:defRPr sz="1400">
                <a:solidFill>
                  <a:srgbClr val="3A3932"/>
                </a:solidFill>
                <a:latin typeface="Arial" panose="020B0604020202020204" pitchFamily="34" charset="0"/>
                <a:cs typeface="Arial" panose="020B0604020202020204" pitchFamily="34" charset="0"/>
              </a:defRPr>
            </a:lvl1pPr>
          </a:lstStyle>
          <a:p>
            <a:pPr lvl="0"/>
            <a:r>
              <a:rPr lang="en-US"/>
              <a:t>Click to edit Master text styles</a:t>
            </a:r>
          </a:p>
        </p:txBody>
      </p:sp>
      <p:sp>
        <p:nvSpPr>
          <p:cNvPr id="24" name="Text Placeholder 22">
            <a:extLst>
              <a:ext uri="{FF2B5EF4-FFF2-40B4-BE49-F238E27FC236}">
                <a16:creationId xmlns:a16="http://schemas.microsoft.com/office/drawing/2014/main" id="{2108C5A5-7E2D-4FB4-98C2-927BD2473844}"/>
              </a:ext>
            </a:extLst>
          </p:cNvPr>
          <p:cNvSpPr>
            <a:spLocks noGrp="1"/>
          </p:cNvSpPr>
          <p:nvPr>
            <p:ph type="body" sz="quarter" idx="20"/>
          </p:nvPr>
        </p:nvSpPr>
        <p:spPr>
          <a:xfrm>
            <a:off x="2747754" y="3868034"/>
            <a:ext cx="1711044" cy="914400"/>
          </a:xfrm>
          <a:prstGeom prst="rect">
            <a:avLst/>
          </a:prstGeom>
        </p:spPr>
        <p:txBody>
          <a:bodyPr>
            <a:normAutofit/>
          </a:bodyPr>
          <a:lstStyle>
            <a:lvl1pPr marL="0" indent="0" algn="ctr">
              <a:buNone/>
              <a:defRPr sz="1400">
                <a:solidFill>
                  <a:srgbClr val="3A3932"/>
                </a:solidFill>
                <a:latin typeface="Arial" panose="020B0604020202020204" pitchFamily="34" charset="0"/>
                <a:cs typeface="Arial" panose="020B0604020202020204" pitchFamily="34" charset="0"/>
              </a:defRPr>
            </a:lvl1pPr>
          </a:lstStyle>
          <a:p>
            <a:pPr lvl="0"/>
            <a:r>
              <a:rPr lang="en-US"/>
              <a:t>Click to edit Master text styles</a:t>
            </a:r>
          </a:p>
        </p:txBody>
      </p:sp>
      <p:sp>
        <p:nvSpPr>
          <p:cNvPr id="25" name="Text Placeholder 22">
            <a:extLst>
              <a:ext uri="{FF2B5EF4-FFF2-40B4-BE49-F238E27FC236}">
                <a16:creationId xmlns:a16="http://schemas.microsoft.com/office/drawing/2014/main" id="{E40A23F4-FDD3-48F8-AD63-94B0943EBDD3}"/>
              </a:ext>
            </a:extLst>
          </p:cNvPr>
          <p:cNvSpPr>
            <a:spLocks noGrp="1"/>
          </p:cNvSpPr>
          <p:nvPr>
            <p:ph type="body" sz="quarter" idx="21"/>
          </p:nvPr>
        </p:nvSpPr>
        <p:spPr>
          <a:xfrm>
            <a:off x="5031959" y="3864720"/>
            <a:ext cx="1711044" cy="914400"/>
          </a:xfrm>
          <a:prstGeom prst="rect">
            <a:avLst/>
          </a:prstGeom>
        </p:spPr>
        <p:txBody>
          <a:bodyPr>
            <a:normAutofit/>
          </a:bodyPr>
          <a:lstStyle>
            <a:lvl1pPr marL="0" indent="0" algn="ctr">
              <a:buNone/>
              <a:defRPr sz="1400">
                <a:solidFill>
                  <a:srgbClr val="3A3932"/>
                </a:solidFill>
                <a:latin typeface="Arial" panose="020B0604020202020204" pitchFamily="34" charset="0"/>
                <a:cs typeface="Arial" panose="020B0604020202020204" pitchFamily="34" charset="0"/>
              </a:defRPr>
            </a:lvl1pPr>
          </a:lstStyle>
          <a:p>
            <a:pPr lvl="0"/>
            <a:r>
              <a:rPr lang="en-US"/>
              <a:t>Click to edit Master text styles</a:t>
            </a:r>
          </a:p>
        </p:txBody>
      </p:sp>
      <p:sp>
        <p:nvSpPr>
          <p:cNvPr id="26" name="Text Placeholder 22">
            <a:extLst>
              <a:ext uri="{FF2B5EF4-FFF2-40B4-BE49-F238E27FC236}">
                <a16:creationId xmlns:a16="http://schemas.microsoft.com/office/drawing/2014/main" id="{710F5905-35BB-40BD-89AB-6B98D538DE2B}"/>
              </a:ext>
            </a:extLst>
          </p:cNvPr>
          <p:cNvSpPr>
            <a:spLocks noGrp="1"/>
          </p:cNvSpPr>
          <p:nvPr>
            <p:ph type="body" sz="quarter" idx="22"/>
          </p:nvPr>
        </p:nvSpPr>
        <p:spPr>
          <a:xfrm>
            <a:off x="7316164" y="3856767"/>
            <a:ext cx="1711044" cy="914400"/>
          </a:xfrm>
          <a:prstGeom prst="rect">
            <a:avLst/>
          </a:prstGeom>
        </p:spPr>
        <p:txBody>
          <a:bodyPr>
            <a:normAutofit/>
          </a:bodyPr>
          <a:lstStyle>
            <a:lvl1pPr marL="0" indent="0" algn="ctr">
              <a:buNone/>
              <a:defRPr sz="1400">
                <a:solidFill>
                  <a:srgbClr val="3A3932"/>
                </a:solidFill>
                <a:latin typeface="Arial" panose="020B0604020202020204" pitchFamily="34" charset="0"/>
                <a:cs typeface="Arial" panose="020B0604020202020204" pitchFamily="34" charset="0"/>
              </a:defRPr>
            </a:lvl1pPr>
          </a:lstStyle>
          <a:p>
            <a:pPr lvl="0"/>
            <a:r>
              <a:rPr lang="en-US"/>
              <a:t>Click to edit Master text styles</a:t>
            </a:r>
          </a:p>
        </p:txBody>
      </p:sp>
      <p:sp>
        <p:nvSpPr>
          <p:cNvPr id="27" name="Text Placeholder 22">
            <a:extLst>
              <a:ext uri="{FF2B5EF4-FFF2-40B4-BE49-F238E27FC236}">
                <a16:creationId xmlns:a16="http://schemas.microsoft.com/office/drawing/2014/main" id="{6BF555FD-AC31-4E9A-8B25-DE18FCE3216D}"/>
              </a:ext>
            </a:extLst>
          </p:cNvPr>
          <p:cNvSpPr>
            <a:spLocks noGrp="1"/>
          </p:cNvSpPr>
          <p:nvPr>
            <p:ph type="body" sz="quarter" idx="23"/>
          </p:nvPr>
        </p:nvSpPr>
        <p:spPr>
          <a:xfrm>
            <a:off x="9600369" y="3858092"/>
            <a:ext cx="1711044" cy="914400"/>
          </a:xfrm>
          <a:prstGeom prst="rect">
            <a:avLst/>
          </a:prstGeom>
        </p:spPr>
        <p:txBody>
          <a:bodyPr>
            <a:normAutofit/>
          </a:bodyPr>
          <a:lstStyle>
            <a:lvl1pPr marL="0" indent="0" algn="ctr">
              <a:buNone/>
              <a:defRPr sz="1400">
                <a:solidFill>
                  <a:srgbClr val="3A3932"/>
                </a:solidFill>
                <a:latin typeface="Arial" panose="020B0604020202020204" pitchFamily="34" charset="0"/>
                <a:cs typeface="Arial" panose="020B0604020202020204" pitchFamily="34" charset="0"/>
              </a:defRPr>
            </a:lvl1pPr>
          </a:lstStyle>
          <a:p>
            <a:pPr lvl="0"/>
            <a:r>
              <a:rPr lang="en-US"/>
              <a:t>Click to edit Master text styles</a:t>
            </a:r>
          </a:p>
        </p:txBody>
      </p:sp>
      <p:sp>
        <p:nvSpPr>
          <p:cNvPr id="21" name="Text Placeholder 14">
            <a:extLst>
              <a:ext uri="{FF2B5EF4-FFF2-40B4-BE49-F238E27FC236}">
                <a16:creationId xmlns:a16="http://schemas.microsoft.com/office/drawing/2014/main" id="{263F997A-CEF0-4FB0-BD9D-FAF8B63D8C3A}"/>
              </a:ext>
            </a:extLst>
          </p:cNvPr>
          <p:cNvSpPr>
            <a:spLocks noGrp="1"/>
          </p:cNvSpPr>
          <p:nvPr>
            <p:ph type="body" sz="quarter" idx="29"/>
          </p:nvPr>
        </p:nvSpPr>
        <p:spPr>
          <a:xfrm>
            <a:off x="463549" y="1363083"/>
            <a:ext cx="11260279" cy="602039"/>
          </a:xfrm>
          <a:prstGeom prst="rect">
            <a:avLst/>
          </a:prstGeom>
        </p:spPr>
        <p:txBody>
          <a:bodyPr>
            <a:normAutofit/>
          </a:bodyPr>
          <a:lstStyle>
            <a:lvl1pPr marL="0" indent="0">
              <a:buFont typeface="Arial" panose="020B0604020202020204" pitchFamily="34" charset="0"/>
              <a:buNone/>
              <a:defRPr sz="2000">
                <a:solidFill>
                  <a:schemeClr val="tx1">
                    <a:lumMod val="85000"/>
                    <a:lumOff val="15000"/>
                  </a:schemeClr>
                </a:solidFill>
                <a:latin typeface="Arial" panose="020B0604020202020204" pitchFamily="34" charset="0"/>
                <a:cs typeface="Arial" panose="020B0604020202020204" pitchFamily="34" charset="0"/>
              </a:defRPr>
            </a:lvl1pPr>
            <a:lvl2pPr marL="685800" indent="-228600">
              <a:buFontTx/>
              <a:buBlip>
                <a:blip r:embed="rId2"/>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sp>
        <p:nvSpPr>
          <p:cNvPr id="37" name="Title 1">
            <a:extLst>
              <a:ext uri="{FF2B5EF4-FFF2-40B4-BE49-F238E27FC236}">
                <a16:creationId xmlns:a16="http://schemas.microsoft.com/office/drawing/2014/main" id="{0CC00FA0-254C-483F-94C2-AA94DE42F18D}"/>
              </a:ext>
            </a:extLst>
          </p:cNvPr>
          <p:cNvSpPr>
            <a:spLocks noGrp="1"/>
          </p:cNvSpPr>
          <p:nvPr>
            <p:ph type="title" hasCustomPrompt="1"/>
          </p:nvPr>
        </p:nvSpPr>
        <p:spPr>
          <a:xfrm>
            <a:off x="465861" y="478702"/>
            <a:ext cx="11260278" cy="713216"/>
          </a:xfrm>
          <a:prstGeom prst="rect">
            <a:avLst/>
          </a:prstGeom>
        </p:spPr>
        <p:txBody>
          <a:bodyPr>
            <a:normAutofit/>
          </a:bodyPr>
          <a:lstStyle>
            <a:lvl1pPr>
              <a:defRPr sz="2800" b="0">
                <a:solidFill>
                  <a:schemeClr val="tx1"/>
                </a:solidFill>
                <a:latin typeface="Arial" panose="020B0604020202020204" pitchFamily="34" charset="0"/>
                <a:cs typeface="Arial" panose="020B0604020202020204" pitchFamily="34" charset="0"/>
              </a:defRPr>
            </a:lvl1pPr>
          </a:lstStyle>
          <a:p>
            <a:r>
              <a:rPr lang="en-US" dirty="0"/>
              <a:t>Click To Edit Master Title Style</a:t>
            </a:r>
          </a:p>
        </p:txBody>
      </p:sp>
      <p:pic>
        <p:nvPicPr>
          <p:cNvPr id="5" name="Graphic 4">
            <a:extLst>
              <a:ext uri="{FF2B5EF4-FFF2-40B4-BE49-F238E27FC236}">
                <a16:creationId xmlns:a16="http://schemas.microsoft.com/office/drawing/2014/main" id="{5BFCE74B-C4D4-47D2-A481-128353F2CC6C}"/>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73001" y="2647398"/>
            <a:ext cx="892141" cy="892141"/>
          </a:xfrm>
          <a:prstGeom prst="rect">
            <a:avLst/>
          </a:prstGeom>
        </p:spPr>
      </p:pic>
      <p:pic>
        <p:nvPicPr>
          <p:cNvPr id="7" name="Graphic 6">
            <a:extLst>
              <a:ext uri="{FF2B5EF4-FFF2-40B4-BE49-F238E27FC236}">
                <a16:creationId xmlns:a16="http://schemas.microsoft.com/office/drawing/2014/main" id="{D9B08A19-CB31-42C0-84A3-18B45AE9A639}"/>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127026" y="2702322"/>
            <a:ext cx="952500" cy="952500"/>
          </a:xfrm>
          <a:prstGeom prst="rect">
            <a:avLst/>
          </a:prstGeom>
        </p:spPr>
      </p:pic>
      <p:pic>
        <p:nvPicPr>
          <p:cNvPr id="15" name="Graphic 14">
            <a:extLst>
              <a:ext uri="{FF2B5EF4-FFF2-40B4-BE49-F238E27FC236}">
                <a16:creationId xmlns:a16="http://schemas.microsoft.com/office/drawing/2014/main" id="{551E54F5-4A7D-4D54-BF86-6FCE1BC29BA7}"/>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791669" y="2798555"/>
            <a:ext cx="760034" cy="760034"/>
          </a:xfrm>
          <a:prstGeom prst="rect">
            <a:avLst/>
          </a:prstGeom>
        </p:spPr>
      </p:pic>
      <p:pic>
        <p:nvPicPr>
          <p:cNvPr id="20" name="Graphic 19">
            <a:extLst>
              <a:ext uri="{FF2B5EF4-FFF2-40B4-BE49-F238E27FC236}">
                <a16:creationId xmlns:a16="http://schemas.microsoft.com/office/drawing/2014/main" id="{4B1F42F0-253D-4D7C-910C-9305E9B612F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075874" y="2798555"/>
            <a:ext cx="760034" cy="760034"/>
          </a:xfrm>
          <a:prstGeom prst="rect">
            <a:avLst/>
          </a:prstGeom>
        </p:spPr>
      </p:pic>
      <p:pic>
        <p:nvPicPr>
          <p:cNvPr id="50" name="Graphic 49">
            <a:extLst>
              <a:ext uri="{FF2B5EF4-FFF2-40B4-BE49-F238E27FC236}">
                <a16:creationId xmlns:a16="http://schemas.microsoft.com/office/drawing/2014/main" id="{18C3C4C7-BCA6-40A1-A61A-CC7CBC9BA961}"/>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507464" y="2779505"/>
            <a:ext cx="760034" cy="760034"/>
          </a:xfrm>
          <a:prstGeom prst="rect">
            <a:avLst/>
          </a:prstGeom>
        </p:spPr>
      </p:pic>
      <p:cxnSp>
        <p:nvCxnSpPr>
          <p:cNvPr id="19" name="Straight Connector 18">
            <a:extLst>
              <a:ext uri="{FF2B5EF4-FFF2-40B4-BE49-F238E27FC236}">
                <a16:creationId xmlns:a16="http://schemas.microsoft.com/office/drawing/2014/main" id="{B1298D07-C6D5-44F3-95AB-BD602D8D24F9}"/>
              </a:ext>
            </a:extLst>
          </p:cNvPr>
          <p:cNvCxnSpPr>
            <a:cxnSpLocks/>
          </p:cNvCxnSpPr>
          <p:nvPr userDrawn="1"/>
        </p:nvCxnSpPr>
        <p:spPr>
          <a:xfrm>
            <a:off x="800100" y="6520168"/>
            <a:ext cx="97155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pic>
        <p:nvPicPr>
          <p:cNvPr id="22" name="Graphic 21">
            <a:extLst>
              <a:ext uri="{FF2B5EF4-FFF2-40B4-BE49-F238E27FC236}">
                <a16:creationId xmlns:a16="http://schemas.microsoft.com/office/drawing/2014/main" id="{5D0D9C79-7BAF-4040-8366-E804E2943CDF}"/>
              </a:ext>
            </a:extLst>
          </p:cNvPr>
          <p:cNvPicPr>
            <a:picLocks noChangeAspect="1"/>
          </p:cNvPicPr>
          <p:nvPr userDrawn="1"/>
        </p:nvPicPr>
        <p:blipFill>
          <a:blip r:embed="rId13">
            <a:extLst>
              <a:ext uri="{96DAC541-7B7A-43D3-8B79-37D633B846F1}">
                <asvg:svgBlip xmlns:asvg="http://schemas.microsoft.com/office/drawing/2016/SVG/main" r:embed="rId14"/>
              </a:ext>
            </a:extLst>
          </a:blip>
          <a:stretch>
            <a:fillRect/>
          </a:stretch>
        </p:blipFill>
        <p:spPr>
          <a:xfrm>
            <a:off x="10622025" y="6313244"/>
            <a:ext cx="1059076" cy="330718"/>
          </a:xfrm>
          <a:prstGeom prst="rect">
            <a:avLst/>
          </a:prstGeom>
        </p:spPr>
      </p:pic>
      <p:sp>
        <p:nvSpPr>
          <p:cNvPr id="28" name="Slide Number Placeholder 6">
            <a:extLst>
              <a:ext uri="{FF2B5EF4-FFF2-40B4-BE49-F238E27FC236}">
                <a16:creationId xmlns:a16="http://schemas.microsoft.com/office/drawing/2014/main" id="{6F8B5DF7-4E33-4363-A243-3363920EADDD}"/>
              </a:ext>
            </a:extLst>
          </p:cNvPr>
          <p:cNvSpPr>
            <a:spLocks noGrp="1"/>
          </p:cNvSpPr>
          <p:nvPr>
            <p:ph type="sldNum" sz="quarter" idx="15"/>
          </p:nvPr>
        </p:nvSpPr>
        <p:spPr>
          <a:xfrm>
            <a:off x="298202" y="6388173"/>
            <a:ext cx="369863" cy="262800"/>
          </a:xfrm>
        </p:spPr>
        <p:txBody>
          <a:bodyPr lIns="0" rIns="0"/>
          <a:lstStyle>
            <a:lvl1pPr algn="r">
              <a:defRPr sz="1000">
                <a:solidFill>
                  <a:schemeClr val="tx1">
                    <a:lumMod val="75000"/>
                    <a:lumOff val="25000"/>
                  </a:schemeClr>
                </a:solidFill>
              </a:defRPr>
            </a:lvl1pPr>
          </a:lstStyle>
          <a:p>
            <a:fld id="{0879F475-59B1-4993-848A-C2B683DE9AF5}" type="slidenum">
              <a:rPr lang="en-IN" smtClean="0"/>
              <a:pPr/>
              <a:t>‹#›</a:t>
            </a:fld>
            <a:endParaRPr lang="en-IN" dirty="0"/>
          </a:p>
        </p:txBody>
      </p:sp>
    </p:spTree>
    <p:extLst>
      <p:ext uri="{BB962C8B-B14F-4D97-AF65-F5344CB8AC3E}">
        <p14:creationId xmlns:p14="http://schemas.microsoft.com/office/powerpoint/2010/main" val="38696234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emf"/><Relationship Id="rId2" Type="http://schemas.openxmlformats.org/officeDocument/2006/relationships/slideLayout" Target="../slideLayouts/slideLayout2.xml"/><Relationship Id="rId16" Type="http://schemas.openxmlformats.org/officeDocument/2006/relationships/oleObject" Target="../embeddings/oleObject1.bin"/><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ags" Target="../tags/tag2.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1056333D-029F-4CEB-88B9-16360ABAFEA8}"/>
              </a:ext>
            </a:extLst>
          </p:cNvPr>
          <p:cNvGraphicFramePr>
            <a:graphicFrameLocks noChangeAspect="1"/>
          </p:cNvGraphicFramePr>
          <p:nvPr userDrawn="1">
            <p:custDataLst>
              <p:tags r:id="rId15"/>
            </p:custDataLst>
            <p:extLst>
              <p:ext uri="{D42A27DB-BD31-4B8C-83A1-F6EECF244321}">
                <p14:modId xmlns:p14="http://schemas.microsoft.com/office/powerpoint/2010/main" val="30738266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6" imgW="360" imgH="360" progId="TCLayout.ActiveDocument.1">
                  <p:embed/>
                </p:oleObj>
              </mc:Choice>
              <mc:Fallback>
                <p:oleObj name="think-cell Slide" r:id="rId16" imgW="360" imgH="360" progId="TCLayout.ActiveDocument.1">
                  <p:embed/>
                  <p:pic>
                    <p:nvPicPr>
                      <p:cNvPr id="2" name="Object 1" hidden="1">
                        <a:extLst>
                          <a:ext uri="{FF2B5EF4-FFF2-40B4-BE49-F238E27FC236}">
                            <a16:creationId xmlns:a16="http://schemas.microsoft.com/office/drawing/2014/main" id="{1056333D-029F-4CEB-88B9-16360ABAFEA8}"/>
                          </a:ext>
                        </a:extLst>
                      </p:cNvPr>
                      <p:cNvPicPr/>
                      <p:nvPr/>
                    </p:nvPicPr>
                    <p:blipFill>
                      <a:blip r:embed="rId17"/>
                      <a:stretch>
                        <a:fillRect/>
                      </a:stretch>
                    </p:blipFill>
                    <p:spPr>
                      <a:xfrm>
                        <a:off x="1588" y="1588"/>
                        <a:ext cx="1588" cy="1588"/>
                      </a:xfrm>
                      <a:prstGeom prst="rect">
                        <a:avLst/>
                      </a:prstGeom>
                    </p:spPr>
                  </p:pic>
                </p:oleObj>
              </mc:Fallback>
            </mc:AlternateContent>
          </a:graphicData>
        </a:graphic>
      </p:graphicFrame>
      <p:sp>
        <p:nvSpPr>
          <p:cNvPr id="3" name="Text Placeholder 2">
            <a:extLst>
              <a:ext uri="{FF2B5EF4-FFF2-40B4-BE49-F238E27FC236}">
                <a16:creationId xmlns:a16="http://schemas.microsoft.com/office/drawing/2014/main" id="{289887C6-213D-4EC5-B285-03E99B65176A}"/>
              </a:ext>
            </a:extLst>
          </p:cNvPr>
          <p:cNvSpPr>
            <a:spLocks noGrp="1"/>
          </p:cNvSpPr>
          <p:nvPr>
            <p:ph type="body" idx="1"/>
          </p:nvPr>
        </p:nvSpPr>
        <p:spPr>
          <a:xfrm>
            <a:off x="838200" y="1825625"/>
            <a:ext cx="10515600" cy="1456809"/>
          </a:xfrm>
          <a:prstGeom prst="rect">
            <a:avLst/>
          </a:prstGeom>
        </p:spPr>
        <p:txBody>
          <a:bodyPr vert="horz" lIns="91440" tIns="45720" rIns="91440" bIns="4572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fr-FR" dirty="0"/>
          </a:p>
        </p:txBody>
      </p:sp>
      <p:sp>
        <p:nvSpPr>
          <p:cNvPr id="4" name="Slide Number Placeholder 3">
            <a:extLst>
              <a:ext uri="{FF2B5EF4-FFF2-40B4-BE49-F238E27FC236}">
                <a16:creationId xmlns:a16="http://schemas.microsoft.com/office/drawing/2014/main" id="{D80826BC-C5B4-4A35-8F7C-44247491A7F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879F475-59B1-4993-848A-C2B683DE9AF5}" type="slidenum">
              <a:rPr lang="en-IN" smtClean="0"/>
              <a:t>‹#›</a:t>
            </a:fld>
            <a:endParaRPr lang="en-IN" dirty="0"/>
          </a:p>
        </p:txBody>
      </p:sp>
    </p:spTree>
    <p:extLst>
      <p:ext uri="{BB962C8B-B14F-4D97-AF65-F5344CB8AC3E}">
        <p14:creationId xmlns:p14="http://schemas.microsoft.com/office/powerpoint/2010/main" val="2597032904"/>
      </p:ext>
    </p:extLst>
  </p:cSld>
  <p:clrMap bg1="lt1" tx1="dk1" bg2="lt2" tx2="dk2" accent1="accent1" accent2="accent2" accent3="accent3" accent4="accent4" accent5="accent5" accent6="accent6" hlink="hlink" folHlink="folHlink"/>
  <p:sldLayoutIdLst>
    <p:sldLayoutId id="2147483649" r:id="rId1"/>
    <p:sldLayoutId id="2147483659" r:id="rId2"/>
    <p:sldLayoutId id="2147483665" r:id="rId3"/>
    <p:sldLayoutId id="2147483652" r:id="rId4"/>
    <p:sldLayoutId id="2147483655" r:id="rId5"/>
    <p:sldLayoutId id="2147483650" r:id="rId6"/>
    <p:sldLayoutId id="2147483658" r:id="rId7"/>
    <p:sldLayoutId id="2147483651" r:id="rId8"/>
    <p:sldLayoutId id="2147483653" r:id="rId9"/>
    <p:sldLayoutId id="2147483654" r:id="rId10"/>
    <p:sldLayoutId id="2147483657" r:id="rId11"/>
    <p:sldLayoutId id="2147483664" r:id="rId12"/>
    <p:sldLayoutId id="2147483666" r:id="rId1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oleObject" Target="../embeddings/oleObject8.bin"/><Relationship Id="rId7" Type="http://schemas.openxmlformats.org/officeDocument/2006/relationships/image" Target="../media/image32.jpeg"/><Relationship Id="rId2" Type="http://schemas.openxmlformats.org/officeDocument/2006/relationships/slideLayout" Target="../slideLayouts/slideLayout2.xml"/><Relationship Id="rId1" Type="http://schemas.openxmlformats.org/officeDocument/2006/relationships/tags" Target="../tags/tag9.xml"/><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21.emf"/></Relationships>
</file>

<file path=ppt/slides/_rels/slide11.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9.bin"/><Relationship Id="rId7" Type="http://schemas.openxmlformats.org/officeDocument/2006/relationships/image" Target="../media/image35.png"/><Relationship Id="rId2" Type="http://schemas.openxmlformats.org/officeDocument/2006/relationships/slideLayout" Target="../slideLayouts/slideLayout2.xml"/><Relationship Id="rId1" Type="http://schemas.openxmlformats.org/officeDocument/2006/relationships/tags" Target="../tags/tag10.xml"/><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21.emf"/></Relationships>
</file>

<file path=ppt/slides/_rels/slide13.xml.rels><?xml version="1.0" encoding="UTF-8" standalone="yes"?>
<Relationships xmlns="http://schemas.openxmlformats.org/package/2006/relationships"><Relationship Id="rId3" Type="http://schemas.openxmlformats.org/officeDocument/2006/relationships/oleObject" Target="../embeddings/oleObject10.bin"/><Relationship Id="rId7" Type="http://schemas.openxmlformats.org/officeDocument/2006/relationships/image" Target="../media/image36.png"/><Relationship Id="rId2" Type="http://schemas.openxmlformats.org/officeDocument/2006/relationships/slideLayout" Target="../slideLayouts/slideLayout2.xml"/><Relationship Id="rId1" Type="http://schemas.openxmlformats.org/officeDocument/2006/relationships/tags" Target="../tags/tag11.xml"/><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21.emf"/></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11.bin"/><Relationship Id="rId7" Type="http://schemas.openxmlformats.org/officeDocument/2006/relationships/image" Target="../media/image37.png"/><Relationship Id="rId2" Type="http://schemas.openxmlformats.org/officeDocument/2006/relationships/slideLayout" Target="../slideLayouts/slideLayout2.xml"/><Relationship Id="rId1" Type="http://schemas.openxmlformats.org/officeDocument/2006/relationships/tags" Target="../tags/tag12.xml"/><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21.emf"/></Relationships>
</file>

<file path=ppt/slides/_rels/slide15.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Layout" Target="../slideLayouts/slideLayout2.xml"/><Relationship Id="rId1" Type="http://schemas.openxmlformats.org/officeDocument/2006/relationships/tags" Target="../tags/tag13.xml"/><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21.emf"/></Relationships>
</file>

<file path=ppt/slides/_rels/slide17.xml.rels><?xml version="1.0" encoding="UTF-8" standalone="yes"?>
<Relationships xmlns="http://schemas.openxmlformats.org/package/2006/relationships"><Relationship Id="rId3" Type="http://schemas.openxmlformats.org/officeDocument/2006/relationships/image" Target="../media/image41.svg"/><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13.bin"/><Relationship Id="rId7" Type="http://schemas.openxmlformats.org/officeDocument/2006/relationships/image" Target="../media/image42.jpeg"/><Relationship Id="rId2" Type="http://schemas.openxmlformats.org/officeDocument/2006/relationships/slideLayout" Target="../slideLayouts/slideLayout2.xml"/><Relationship Id="rId1" Type="http://schemas.openxmlformats.org/officeDocument/2006/relationships/tags" Target="../tags/tag14.xml"/><Relationship Id="rId6" Type="http://schemas.openxmlformats.org/officeDocument/2006/relationships/image" Target="../media/image41.svg"/><Relationship Id="rId5" Type="http://schemas.openxmlformats.org/officeDocument/2006/relationships/image" Target="../media/image40.png"/><Relationship Id="rId4" Type="http://schemas.openxmlformats.org/officeDocument/2006/relationships/image" Target="../media/image21.emf"/></Relationships>
</file>

<file path=ppt/slides/_rels/slide19.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Layout" Target="../slideLayouts/slideLayout2.xml"/><Relationship Id="rId1" Type="http://schemas.openxmlformats.org/officeDocument/2006/relationships/tags" Target="../tags/tag15.xml"/><Relationship Id="rId6" Type="http://schemas.openxmlformats.org/officeDocument/2006/relationships/image" Target="../media/image44.svg"/><Relationship Id="rId5" Type="http://schemas.openxmlformats.org/officeDocument/2006/relationships/image" Target="../media/image43.png"/><Relationship Id="rId4" Type="http://schemas.openxmlformats.org/officeDocument/2006/relationships/image" Target="../media/image21.emf"/></Relationships>
</file>

<file path=ppt/slides/_rels/slide2.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tags" Target="../tags/tag3.xml"/><Relationship Id="rId5" Type="http://schemas.openxmlformats.org/officeDocument/2006/relationships/image" Target="../media/image22.jpeg"/><Relationship Id="rId4" Type="http://schemas.openxmlformats.org/officeDocument/2006/relationships/image" Target="../media/image21.em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oleObject" Target="../embeddings/oleObject3.bin"/><Relationship Id="rId7" Type="http://schemas.openxmlformats.org/officeDocument/2006/relationships/image" Target="../media/image25.jpeg"/><Relationship Id="rId2" Type="http://schemas.openxmlformats.org/officeDocument/2006/relationships/slideLayout" Target="../slideLayouts/slideLayout2.xml"/><Relationship Id="rId1" Type="http://schemas.openxmlformats.org/officeDocument/2006/relationships/tags" Target="../tags/tag4.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1.emf"/></Relationships>
</file>

<file path=ppt/slides/_rels/slide5.xml.rels><?xml version="1.0" encoding="UTF-8" standalone="yes"?>
<Relationships xmlns="http://schemas.openxmlformats.org/package/2006/relationships"><Relationship Id="rId3" Type="http://schemas.openxmlformats.org/officeDocument/2006/relationships/oleObject" Target="../embeddings/oleObject4.bin"/><Relationship Id="rId7" Type="http://schemas.openxmlformats.org/officeDocument/2006/relationships/image" Target="../media/image26.jpeg"/><Relationship Id="rId2" Type="http://schemas.openxmlformats.org/officeDocument/2006/relationships/slideLayout" Target="../slideLayouts/slideLayout2.xml"/><Relationship Id="rId1" Type="http://schemas.openxmlformats.org/officeDocument/2006/relationships/tags" Target="../tags/tag5.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1.emf"/></Relationships>
</file>

<file path=ppt/slides/_rels/slide6.xml.rels><?xml version="1.0" encoding="UTF-8" standalone="yes"?>
<Relationships xmlns="http://schemas.openxmlformats.org/package/2006/relationships"><Relationship Id="rId3" Type="http://schemas.openxmlformats.org/officeDocument/2006/relationships/oleObject" Target="../embeddings/oleObject5.bin"/><Relationship Id="rId7" Type="http://schemas.openxmlformats.org/officeDocument/2006/relationships/image" Target="../media/image27.jpeg"/><Relationship Id="rId2" Type="http://schemas.openxmlformats.org/officeDocument/2006/relationships/slideLayout" Target="../slideLayouts/slideLayout2.xml"/><Relationship Id="rId1" Type="http://schemas.openxmlformats.org/officeDocument/2006/relationships/tags" Target="../tags/tag6.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1.emf"/></Relationships>
</file>

<file path=ppt/slides/_rels/slide7.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oleObject" Target="../embeddings/oleObject6.bin"/><Relationship Id="rId7" Type="http://schemas.openxmlformats.org/officeDocument/2006/relationships/image" Target="../media/image30.jpeg"/><Relationship Id="rId2" Type="http://schemas.openxmlformats.org/officeDocument/2006/relationships/slideLayout" Target="../slideLayouts/slideLayout2.xml"/><Relationship Id="rId1" Type="http://schemas.openxmlformats.org/officeDocument/2006/relationships/tags" Target="../tags/tag7.xml"/><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21.emf"/></Relationships>
</file>

<file path=ppt/slides/_rels/slide9.xml.rels><?xml version="1.0" encoding="UTF-8" standalone="yes"?>
<Relationships xmlns="http://schemas.openxmlformats.org/package/2006/relationships"><Relationship Id="rId3" Type="http://schemas.openxmlformats.org/officeDocument/2006/relationships/oleObject" Target="../embeddings/oleObject7.bin"/><Relationship Id="rId7" Type="http://schemas.openxmlformats.org/officeDocument/2006/relationships/image" Target="../media/image31.jpeg"/><Relationship Id="rId2" Type="http://schemas.openxmlformats.org/officeDocument/2006/relationships/slideLayout" Target="../slideLayouts/slideLayout2.xml"/><Relationship Id="rId1" Type="http://schemas.openxmlformats.org/officeDocument/2006/relationships/tags" Target="../tags/tag8.xml"/><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21.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C37A4A8-A3C7-407F-B123-88E2E165C827}"/>
              </a:ext>
            </a:extLst>
          </p:cNvPr>
          <p:cNvSpPr>
            <a:spLocks noGrp="1"/>
          </p:cNvSpPr>
          <p:nvPr>
            <p:ph type="body" sz="quarter" idx="12"/>
          </p:nvPr>
        </p:nvSpPr>
        <p:spPr>
          <a:xfrm>
            <a:off x="684269" y="3003335"/>
            <a:ext cx="10525125" cy="1200329"/>
          </a:xfrm>
        </p:spPr>
        <p:txBody>
          <a:bodyPr anchor="b">
            <a:spAutoFit/>
          </a:bodyPr>
          <a:lstStyle/>
          <a:p>
            <a:r>
              <a:rPr lang="en-US" sz="4000" dirty="0"/>
              <a:t>Shell Bootcamp 2024</a:t>
            </a:r>
            <a:br>
              <a:rPr lang="en-US" sz="4000" dirty="0"/>
            </a:br>
            <a:r>
              <a:rPr lang="en-US" sz="4000" dirty="0"/>
              <a:t>3 Reflections for Week 4</a:t>
            </a:r>
          </a:p>
        </p:txBody>
      </p:sp>
      <p:sp>
        <p:nvSpPr>
          <p:cNvPr id="12" name="TextBox 11">
            <a:extLst>
              <a:ext uri="{FF2B5EF4-FFF2-40B4-BE49-F238E27FC236}">
                <a16:creationId xmlns:a16="http://schemas.microsoft.com/office/drawing/2014/main" id="{8A24547F-8A92-CDC5-A578-3733390534F2}"/>
              </a:ext>
            </a:extLst>
          </p:cNvPr>
          <p:cNvSpPr txBox="1"/>
          <p:nvPr/>
        </p:nvSpPr>
        <p:spPr>
          <a:xfrm>
            <a:off x="684269" y="4795291"/>
            <a:ext cx="8299182" cy="523220"/>
          </a:xfrm>
          <a:prstGeom prst="rect">
            <a:avLst/>
          </a:prstGeom>
          <a:noFill/>
        </p:spPr>
        <p:txBody>
          <a:bodyPr wrap="square" rtlCol="0">
            <a:spAutoFit/>
          </a:bodyPr>
          <a:lstStyle/>
          <a:p>
            <a:r>
              <a:rPr lang="en-US" sz="2800" b="1" dirty="0">
                <a:solidFill>
                  <a:schemeClr val="bg1"/>
                </a:solidFill>
              </a:rPr>
              <a:t>Jallipalli Lakshmi Susmitha Jayasri</a:t>
            </a:r>
          </a:p>
        </p:txBody>
      </p:sp>
      <p:sp>
        <p:nvSpPr>
          <p:cNvPr id="13" name="TextBox 12">
            <a:extLst>
              <a:ext uri="{FF2B5EF4-FFF2-40B4-BE49-F238E27FC236}">
                <a16:creationId xmlns:a16="http://schemas.microsoft.com/office/drawing/2014/main" id="{C48F8DD6-A1B3-8126-FAC3-218B712C7FFB}"/>
              </a:ext>
            </a:extLst>
          </p:cNvPr>
          <p:cNvSpPr txBox="1"/>
          <p:nvPr/>
        </p:nvSpPr>
        <p:spPr>
          <a:xfrm>
            <a:off x="684269" y="5501011"/>
            <a:ext cx="7469623" cy="523220"/>
          </a:xfrm>
          <a:prstGeom prst="rect">
            <a:avLst/>
          </a:prstGeom>
          <a:noFill/>
        </p:spPr>
        <p:txBody>
          <a:bodyPr wrap="square" rtlCol="0">
            <a:spAutoFit/>
          </a:bodyPr>
          <a:lstStyle/>
          <a:p>
            <a:r>
              <a:rPr lang="en-IN" sz="2800" b="1" dirty="0">
                <a:solidFill>
                  <a:schemeClr val="bg1"/>
                </a:solidFill>
              </a:rPr>
              <a:t>Date : 27-Sep-2024</a:t>
            </a:r>
          </a:p>
        </p:txBody>
      </p:sp>
    </p:spTree>
    <p:extLst>
      <p:ext uri="{BB962C8B-B14F-4D97-AF65-F5344CB8AC3E}">
        <p14:creationId xmlns:p14="http://schemas.microsoft.com/office/powerpoint/2010/main" val="3267775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3583FF9E-539E-FE29-E73B-3EF7E093601C}"/>
              </a:ext>
            </a:extLst>
          </p:cNvPr>
          <p:cNvGraphicFramePr>
            <a:graphicFrameLocks noChangeAspect="1"/>
          </p:cNvGraphicFramePr>
          <p:nvPr>
            <p:custDataLst>
              <p:tags r:id="rId1"/>
            </p:custDataLst>
            <p:extLst>
              <p:ext uri="{D42A27DB-BD31-4B8C-83A1-F6EECF244321}">
                <p14:modId xmlns:p14="http://schemas.microsoft.com/office/powerpoint/2010/main" val="166344695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 name="think-cell data - do not delete" hidden="1">
                        <a:extLst>
                          <a:ext uri="{FF2B5EF4-FFF2-40B4-BE49-F238E27FC236}">
                            <a16:creationId xmlns:a16="http://schemas.microsoft.com/office/drawing/2014/main" id="{3583FF9E-539E-FE29-E73B-3EF7E093601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8686D658-9330-BA20-4BC9-1E47EEC5B53D}"/>
              </a:ext>
            </a:extLst>
          </p:cNvPr>
          <p:cNvSpPr/>
          <p:nvPr/>
        </p:nvSpPr>
        <p:spPr>
          <a:xfrm>
            <a:off x="10861040" y="0"/>
            <a:ext cx="1330960" cy="146304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 name="Title 2">
            <a:extLst>
              <a:ext uri="{FF2B5EF4-FFF2-40B4-BE49-F238E27FC236}">
                <a16:creationId xmlns:a16="http://schemas.microsoft.com/office/drawing/2014/main" id="{CEA128C4-A0BC-A895-713C-306E7FF62894}"/>
              </a:ext>
            </a:extLst>
          </p:cNvPr>
          <p:cNvSpPr>
            <a:spLocks noGrp="1"/>
          </p:cNvSpPr>
          <p:nvPr>
            <p:ph type="title"/>
          </p:nvPr>
        </p:nvSpPr>
        <p:spPr/>
        <p:txBody>
          <a:bodyPr vert="horz" anchor="ctr">
            <a:noAutofit/>
          </a:bodyPr>
          <a:lstStyle/>
          <a:p>
            <a:r>
              <a:rPr lang="en-US" b="1" dirty="0">
                <a:effectLst>
                  <a:outerShdw blurRad="38100" dist="38100" dir="2700000" algn="tl">
                    <a:srgbClr val="000000">
                      <a:alpha val="43137"/>
                    </a:srgbClr>
                  </a:outerShdw>
                </a:effectLst>
                <a:latin typeface="+mn-lt"/>
                <a:cs typeface="+mj-cs"/>
              </a:rPr>
              <a:t>Learning 3 | Relevance for Shell</a:t>
            </a:r>
            <a:endParaRPr lang="en-IN" sz="4000" i="1" u="sng" dirty="0">
              <a:effectLst>
                <a:outerShdw blurRad="38100" dist="38100" dir="2700000" algn="tl">
                  <a:srgbClr val="000000">
                    <a:alpha val="43137"/>
                  </a:srgbClr>
                </a:outerShdw>
              </a:effectLst>
              <a:highlight>
                <a:srgbClr val="FF6600"/>
              </a:highlight>
            </a:endParaRPr>
          </a:p>
        </p:txBody>
      </p:sp>
      <p:sp>
        <p:nvSpPr>
          <p:cNvPr id="4" name="Slide Number Placeholder 3">
            <a:extLst>
              <a:ext uri="{FF2B5EF4-FFF2-40B4-BE49-F238E27FC236}">
                <a16:creationId xmlns:a16="http://schemas.microsoft.com/office/drawing/2014/main" id="{82193751-E94F-32C7-DCCA-7D3244D279EA}"/>
              </a:ext>
            </a:extLst>
          </p:cNvPr>
          <p:cNvSpPr>
            <a:spLocks noGrp="1"/>
          </p:cNvSpPr>
          <p:nvPr>
            <p:ph type="sldNum" sz="quarter" idx="15"/>
          </p:nvPr>
        </p:nvSpPr>
        <p:spPr/>
        <p:txBody>
          <a:bodyPr/>
          <a:lstStyle/>
          <a:p>
            <a:fld id="{0879F475-59B1-4993-848A-C2B683DE9AF5}" type="slidenum">
              <a:rPr lang="en-IN" smtClean="0"/>
              <a:pPr/>
              <a:t>10</a:t>
            </a:fld>
            <a:endParaRPr lang="en-IN" dirty="0"/>
          </a:p>
        </p:txBody>
      </p:sp>
      <p:sp>
        <p:nvSpPr>
          <p:cNvPr id="11" name="Content Placeholder 2">
            <a:extLst>
              <a:ext uri="{FF2B5EF4-FFF2-40B4-BE49-F238E27FC236}">
                <a16:creationId xmlns:a16="http://schemas.microsoft.com/office/drawing/2014/main" id="{DE9F1BE0-7910-FA1B-DCE8-56EFD1E4FC09}"/>
              </a:ext>
            </a:extLst>
          </p:cNvPr>
          <p:cNvSpPr txBox="1">
            <a:spLocks/>
          </p:cNvSpPr>
          <p:nvPr/>
        </p:nvSpPr>
        <p:spPr>
          <a:xfrm>
            <a:off x="442194" y="1860993"/>
            <a:ext cx="5653806" cy="4076241"/>
          </a:xfrm>
          <a:prstGeom prst="rect">
            <a:avLst/>
          </a:prstGeom>
          <a:solidFill>
            <a:schemeClr val="bg1"/>
          </a:solidFill>
          <a:ln>
            <a:noFill/>
          </a:ln>
          <a:effectLst>
            <a:outerShdw blurRad="63500" sx="102000" sy="102000" algn="ctr" rotWithShape="0">
              <a:prstClr val="black">
                <a:alpha val="40000"/>
              </a:prstClr>
            </a:outerShdw>
          </a:effectLst>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sz="1800" dirty="0"/>
              <a:t>OTC is a critical process that involves managing customer orders and the cash inflow from those orders. For Shell, this process ensures that customer orders are efficiently processed, fulfilled, and payments are collected promptly. </a:t>
            </a:r>
          </a:p>
          <a:p>
            <a:pPr marL="0" indent="0" algn="just">
              <a:buNone/>
            </a:pPr>
            <a:endParaRPr lang="en-US" sz="1800" dirty="0"/>
          </a:p>
          <a:p>
            <a:pPr marL="0" indent="0" algn="just">
              <a:buNone/>
            </a:pPr>
            <a:r>
              <a:rPr lang="en-US" sz="1800" dirty="0"/>
              <a:t>P2P involves the entire procurement process from sourcing and purchasing to payment for goods and services. For Shell, this process is crucial for managing supplier relationships and ensuring timely procurement of necessary resources.</a:t>
            </a:r>
          </a:p>
        </p:txBody>
      </p:sp>
      <p:sp>
        <p:nvSpPr>
          <p:cNvPr id="12" name="Content Placeholder 3">
            <a:extLst>
              <a:ext uri="{FF2B5EF4-FFF2-40B4-BE49-F238E27FC236}">
                <a16:creationId xmlns:a16="http://schemas.microsoft.com/office/drawing/2014/main" id="{E53E5C3F-4D2B-B85F-E592-E58E032C664C}"/>
              </a:ext>
            </a:extLst>
          </p:cNvPr>
          <p:cNvSpPr txBox="1">
            <a:spLocks/>
          </p:cNvSpPr>
          <p:nvPr/>
        </p:nvSpPr>
        <p:spPr>
          <a:xfrm>
            <a:off x="6400799" y="1860993"/>
            <a:ext cx="5350706" cy="4076241"/>
          </a:xfrm>
          <a:prstGeom prst="rect">
            <a:avLst/>
          </a:prstGeom>
          <a:solidFill>
            <a:schemeClr val="bg1"/>
          </a:solidFill>
          <a:ln>
            <a:noFill/>
          </a:ln>
          <a:effectLst>
            <a:outerShdw blurRad="63500" sx="102000" sy="102000" algn="ctr" rotWithShape="0">
              <a:prstClr val="black">
                <a:alpha val="40000"/>
              </a:prstClr>
            </a:outerShdw>
          </a:effectLst>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000" dirty="0"/>
              <a:t>[Add a graphic that provides view of how Shell implements this learning]</a:t>
            </a:r>
          </a:p>
        </p:txBody>
      </p:sp>
      <p:pic>
        <p:nvPicPr>
          <p:cNvPr id="5" name="Graphic 4" descr="User network outline">
            <a:extLst>
              <a:ext uri="{FF2B5EF4-FFF2-40B4-BE49-F238E27FC236}">
                <a16:creationId xmlns:a16="http://schemas.microsoft.com/office/drawing/2014/main" id="{0916C17C-12F9-BFD4-9A8B-40B3CFCA8C0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46359" y="120879"/>
            <a:ext cx="1180641" cy="1180641"/>
          </a:xfrm>
          <a:prstGeom prst="rect">
            <a:avLst/>
          </a:prstGeom>
        </p:spPr>
      </p:pic>
      <p:pic>
        <p:nvPicPr>
          <p:cNvPr id="2052" name="Picture 4" descr="Image result for SAP OTC Logo">
            <a:extLst>
              <a:ext uri="{FF2B5EF4-FFF2-40B4-BE49-F238E27FC236}">
                <a16:creationId xmlns:a16="http://schemas.microsoft.com/office/drawing/2014/main" id="{5739E10D-E4FC-CD29-B558-0A56976ED67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00798" y="1860992"/>
            <a:ext cx="5323030" cy="40762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3669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02D07F7-B946-BB66-E6EA-DD92C38B1926}"/>
              </a:ext>
            </a:extLst>
          </p:cNvPr>
          <p:cNvSpPr>
            <a:spLocks noGrp="1"/>
          </p:cNvSpPr>
          <p:nvPr>
            <p:ph type="body" sz="quarter" idx="12"/>
          </p:nvPr>
        </p:nvSpPr>
        <p:spPr>
          <a:xfrm>
            <a:off x="158671" y="3038483"/>
            <a:ext cx="11562786" cy="584775"/>
          </a:xfrm>
        </p:spPr>
        <p:txBody>
          <a:bodyPr/>
          <a:lstStyle/>
          <a:p>
            <a:r>
              <a:rPr lang="en-US" sz="3200" dirty="0"/>
              <a:t>Challenges in implementing learning</a:t>
            </a:r>
            <a:endParaRPr lang="en-IN" sz="4000" dirty="0"/>
          </a:p>
        </p:txBody>
      </p:sp>
      <p:pic>
        <p:nvPicPr>
          <p:cNvPr id="2" name="Graphic 1" descr="Puzzle with solid fill">
            <a:extLst>
              <a:ext uri="{FF2B5EF4-FFF2-40B4-BE49-F238E27FC236}">
                <a16:creationId xmlns:a16="http://schemas.microsoft.com/office/drawing/2014/main" id="{F2FEB897-CC3D-F8EF-554F-5F219373693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816726" y="2866221"/>
            <a:ext cx="1125557" cy="1125557"/>
          </a:xfrm>
          <a:prstGeom prst="rect">
            <a:avLst/>
          </a:prstGeom>
        </p:spPr>
      </p:pic>
    </p:spTree>
    <p:extLst>
      <p:ext uri="{BB962C8B-B14F-4D97-AF65-F5344CB8AC3E}">
        <p14:creationId xmlns:p14="http://schemas.microsoft.com/office/powerpoint/2010/main" val="26536170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3583FF9E-539E-FE29-E73B-3EF7E093601C}"/>
              </a:ext>
            </a:extLst>
          </p:cNvPr>
          <p:cNvGraphicFramePr>
            <a:graphicFrameLocks noChangeAspect="1"/>
          </p:cNvGraphicFramePr>
          <p:nvPr>
            <p:custDataLst>
              <p:tags r:id="rId1"/>
            </p:custDataLst>
            <p:extLst>
              <p:ext uri="{D42A27DB-BD31-4B8C-83A1-F6EECF244321}">
                <p14:modId xmlns:p14="http://schemas.microsoft.com/office/powerpoint/2010/main" val="69264765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 name="think-cell data - do not delete" hidden="1">
                        <a:extLst>
                          <a:ext uri="{FF2B5EF4-FFF2-40B4-BE49-F238E27FC236}">
                            <a16:creationId xmlns:a16="http://schemas.microsoft.com/office/drawing/2014/main" id="{3583FF9E-539E-FE29-E73B-3EF7E093601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8686D658-9330-BA20-4BC9-1E47EEC5B53D}"/>
              </a:ext>
            </a:extLst>
          </p:cNvPr>
          <p:cNvSpPr/>
          <p:nvPr/>
        </p:nvSpPr>
        <p:spPr>
          <a:xfrm>
            <a:off x="10861040" y="0"/>
            <a:ext cx="1330960" cy="146304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 name="Title 2">
            <a:extLst>
              <a:ext uri="{FF2B5EF4-FFF2-40B4-BE49-F238E27FC236}">
                <a16:creationId xmlns:a16="http://schemas.microsoft.com/office/drawing/2014/main" id="{CEA128C4-A0BC-A895-713C-306E7FF62894}"/>
              </a:ext>
            </a:extLst>
          </p:cNvPr>
          <p:cNvSpPr>
            <a:spLocks noGrp="1"/>
          </p:cNvSpPr>
          <p:nvPr>
            <p:ph type="title"/>
          </p:nvPr>
        </p:nvSpPr>
        <p:spPr/>
        <p:txBody>
          <a:bodyPr vert="horz" anchor="ctr">
            <a:noAutofit/>
          </a:bodyPr>
          <a:lstStyle/>
          <a:p>
            <a:r>
              <a:rPr lang="en-US" b="1" dirty="0">
                <a:effectLst>
                  <a:outerShdw blurRad="38100" dist="38100" dir="2700000" algn="tl">
                    <a:srgbClr val="000000">
                      <a:alpha val="43137"/>
                    </a:srgbClr>
                  </a:outerShdw>
                </a:effectLst>
                <a:latin typeface="+mn-lt"/>
                <a:cs typeface="+mj-cs"/>
              </a:rPr>
              <a:t>Challenge faced while implementing Learning 1</a:t>
            </a:r>
            <a:endParaRPr lang="en-IN" sz="4000" i="1" u="sng" dirty="0">
              <a:effectLst>
                <a:outerShdw blurRad="38100" dist="38100" dir="2700000" algn="tl">
                  <a:srgbClr val="000000">
                    <a:alpha val="43137"/>
                  </a:srgbClr>
                </a:outerShdw>
              </a:effectLst>
              <a:highlight>
                <a:srgbClr val="FF6600"/>
              </a:highlight>
            </a:endParaRPr>
          </a:p>
        </p:txBody>
      </p:sp>
      <p:sp>
        <p:nvSpPr>
          <p:cNvPr id="4" name="Slide Number Placeholder 3">
            <a:extLst>
              <a:ext uri="{FF2B5EF4-FFF2-40B4-BE49-F238E27FC236}">
                <a16:creationId xmlns:a16="http://schemas.microsoft.com/office/drawing/2014/main" id="{82193751-E94F-32C7-DCCA-7D3244D279EA}"/>
              </a:ext>
            </a:extLst>
          </p:cNvPr>
          <p:cNvSpPr>
            <a:spLocks noGrp="1"/>
          </p:cNvSpPr>
          <p:nvPr>
            <p:ph type="sldNum" sz="quarter" idx="15"/>
          </p:nvPr>
        </p:nvSpPr>
        <p:spPr/>
        <p:txBody>
          <a:bodyPr/>
          <a:lstStyle/>
          <a:p>
            <a:fld id="{0879F475-59B1-4993-848A-C2B683DE9AF5}" type="slidenum">
              <a:rPr lang="en-IN" smtClean="0"/>
              <a:pPr/>
              <a:t>12</a:t>
            </a:fld>
            <a:endParaRPr lang="en-IN" dirty="0"/>
          </a:p>
        </p:txBody>
      </p:sp>
      <p:sp>
        <p:nvSpPr>
          <p:cNvPr id="11" name="Content Placeholder 2">
            <a:extLst>
              <a:ext uri="{FF2B5EF4-FFF2-40B4-BE49-F238E27FC236}">
                <a16:creationId xmlns:a16="http://schemas.microsoft.com/office/drawing/2014/main" id="{DE9F1BE0-7910-FA1B-DCE8-56EFD1E4FC09}"/>
              </a:ext>
            </a:extLst>
          </p:cNvPr>
          <p:cNvSpPr txBox="1">
            <a:spLocks/>
          </p:cNvSpPr>
          <p:nvPr/>
        </p:nvSpPr>
        <p:spPr>
          <a:xfrm>
            <a:off x="442194" y="1860993"/>
            <a:ext cx="5653806" cy="4076241"/>
          </a:xfrm>
          <a:prstGeom prst="rect">
            <a:avLst/>
          </a:prstGeom>
          <a:solidFill>
            <a:schemeClr val="bg1"/>
          </a:solidFill>
          <a:ln>
            <a:noFill/>
          </a:ln>
          <a:effectLst>
            <a:outerShdw blurRad="63500" sx="102000" sy="102000" algn="ctr" rotWithShape="0">
              <a:prstClr val="black">
                <a:alpha val="40000"/>
              </a:prstClr>
            </a:outerShdw>
          </a:effectLst>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sz="1800" b="1" dirty="0"/>
              <a:t>Challenge: </a:t>
            </a:r>
            <a:r>
              <a:rPr lang="en-US" sz="1800" dirty="0"/>
              <a:t>SAP HANA involves a lot of technical jargon and concepts that can be overwhelming at first.</a:t>
            </a:r>
          </a:p>
          <a:p>
            <a:pPr marL="0" indent="0" algn="just">
              <a:buNone/>
            </a:pPr>
            <a:r>
              <a:rPr lang="en-US" sz="1800" b="1" dirty="0"/>
              <a:t>Plan: </a:t>
            </a:r>
            <a:r>
              <a:rPr lang="en-US" sz="1800" dirty="0"/>
              <a:t>I started reading documentation of SAP HANA to be more familiar and clear with the concepts.</a:t>
            </a:r>
          </a:p>
        </p:txBody>
      </p:sp>
      <p:sp>
        <p:nvSpPr>
          <p:cNvPr id="12" name="Content Placeholder 3">
            <a:extLst>
              <a:ext uri="{FF2B5EF4-FFF2-40B4-BE49-F238E27FC236}">
                <a16:creationId xmlns:a16="http://schemas.microsoft.com/office/drawing/2014/main" id="{E53E5C3F-4D2B-B85F-E592-E58E032C664C}"/>
              </a:ext>
            </a:extLst>
          </p:cNvPr>
          <p:cNvSpPr txBox="1">
            <a:spLocks/>
          </p:cNvSpPr>
          <p:nvPr/>
        </p:nvSpPr>
        <p:spPr>
          <a:xfrm>
            <a:off x="6400799" y="1860993"/>
            <a:ext cx="5350706" cy="4076241"/>
          </a:xfrm>
          <a:prstGeom prst="rect">
            <a:avLst/>
          </a:prstGeom>
          <a:solidFill>
            <a:schemeClr val="bg1"/>
          </a:solidFill>
          <a:ln>
            <a:noFill/>
          </a:ln>
          <a:effectLst>
            <a:outerShdw blurRad="63500" sx="102000" sy="102000" algn="ctr" rotWithShape="0">
              <a:prstClr val="black">
                <a:alpha val="40000"/>
              </a:prstClr>
            </a:outerShdw>
          </a:effectLst>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000" dirty="0"/>
              <a:t>[Add a graphic that provides evidence of what you did to overcome this challenge]</a:t>
            </a:r>
          </a:p>
        </p:txBody>
      </p:sp>
      <p:pic>
        <p:nvPicPr>
          <p:cNvPr id="2" name="Graphic 1" descr="Puzzle with solid fill">
            <a:extLst>
              <a:ext uri="{FF2B5EF4-FFF2-40B4-BE49-F238E27FC236}">
                <a16:creationId xmlns:a16="http://schemas.microsoft.com/office/drawing/2014/main" id="{D0FBC2C9-FE71-44D5-391E-1BAA2958F5E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63741" y="168741"/>
            <a:ext cx="1125557" cy="1125557"/>
          </a:xfrm>
          <a:prstGeom prst="rect">
            <a:avLst/>
          </a:prstGeom>
        </p:spPr>
      </p:pic>
      <p:pic>
        <p:nvPicPr>
          <p:cNvPr id="8" name="Picture 7">
            <a:extLst>
              <a:ext uri="{FF2B5EF4-FFF2-40B4-BE49-F238E27FC236}">
                <a16:creationId xmlns:a16="http://schemas.microsoft.com/office/drawing/2014/main" id="{D222EF29-AE00-50C4-BA44-53B48DF4BA0E}"/>
              </a:ext>
            </a:extLst>
          </p:cNvPr>
          <p:cNvPicPr>
            <a:picLocks noChangeAspect="1"/>
          </p:cNvPicPr>
          <p:nvPr/>
        </p:nvPicPr>
        <p:blipFill>
          <a:blip r:embed="rId7"/>
          <a:stretch>
            <a:fillRect/>
          </a:stretch>
        </p:blipFill>
        <p:spPr>
          <a:xfrm>
            <a:off x="6400799" y="1860992"/>
            <a:ext cx="5323029" cy="3981007"/>
          </a:xfrm>
          <a:prstGeom prst="rect">
            <a:avLst/>
          </a:prstGeom>
        </p:spPr>
      </p:pic>
    </p:spTree>
    <p:extLst>
      <p:ext uri="{BB962C8B-B14F-4D97-AF65-F5344CB8AC3E}">
        <p14:creationId xmlns:p14="http://schemas.microsoft.com/office/powerpoint/2010/main" val="31591482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3583FF9E-539E-FE29-E73B-3EF7E093601C}"/>
              </a:ext>
            </a:extLst>
          </p:cNvPr>
          <p:cNvGraphicFramePr>
            <a:graphicFrameLocks noChangeAspect="1"/>
          </p:cNvGraphicFramePr>
          <p:nvPr>
            <p:custDataLst>
              <p:tags r:id="rId1"/>
            </p:custDataLst>
            <p:extLst>
              <p:ext uri="{D42A27DB-BD31-4B8C-83A1-F6EECF244321}">
                <p14:modId xmlns:p14="http://schemas.microsoft.com/office/powerpoint/2010/main" val="185307817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 name="think-cell data - do not delete" hidden="1">
                        <a:extLst>
                          <a:ext uri="{FF2B5EF4-FFF2-40B4-BE49-F238E27FC236}">
                            <a16:creationId xmlns:a16="http://schemas.microsoft.com/office/drawing/2014/main" id="{3583FF9E-539E-FE29-E73B-3EF7E093601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8686D658-9330-BA20-4BC9-1E47EEC5B53D}"/>
              </a:ext>
            </a:extLst>
          </p:cNvPr>
          <p:cNvSpPr/>
          <p:nvPr/>
        </p:nvSpPr>
        <p:spPr>
          <a:xfrm>
            <a:off x="10861040" y="0"/>
            <a:ext cx="1330960" cy="146304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 name="Title 2">
            <a:extLst>
              <a:ext uri="{FF2B5EF4-FFF2-40B4-BE49-F238E27FC236}">
                <a16:creationId xmlns:a16="http://schemas.microsoft.com/office/drawing/2014/main" id="{CEA128C4-A0BC-A895-713C-306E7FF62894}"/>
              </a:ext>
            </a:extLst>
          </p:cNvPr>
          <p:cNvSpPr>
            <a:spLocks noGrp="1"/>
          </p:cNvSpPr>
          <p:nvPr>
            <p:ph type="title"/>
          </p:nvPr>
        </p:nvSpPr>
        <p:spPr/>
        <p:txBody>
          <a:bodyPr vert="horz" anchor="ctr">
            <a:noAutofit/>
          </a:bodyPr>
          <a:lstStyle/>
          <a:p>
            <a:r>
              <a:rPr lang="en-US" b="1" dirty="0">
                <a:effectLst>
                  <a:outerShdw blurRad="38100" dist="38100" dir="2700000" algn="tl">
                    <a:srgbClr val="000000">
                      <a:alpha val="43137"/>
                    </a:srgbClr>
                  </a:outerShdw>
                </a:effectLst>
                <a:latin typeface="+mn-lt"/>
                <a:cs typeface="+mj-cs"/>
              </a:rPr>
              <a:t>Challenge faced while implementing Learning 2</a:t>
            </a:r>
            <a:endParaRPr lang="en-IN" sz="4000" i="1" u="sng" dirty="0">
              <a:effectLst>
                <a:outerShdw blurRad="38100" dist="38100" dir="2700000" algn="tl">
                  <a:srgbClr val="000000">
                    <a:alpha val="43137"/>
                  </a:srgbClr>
                </a:outerShdw>
              </a:effectLst>
              <a:highlight>
                <a:srgbClr val="FF6600"/>
              </a:highlight>
            </a:endParaRPr>
          </a:p>
        </p:txBody>
      </p:sp>
      <p:sp>
        <p:nvSpPr>
          <p:cNvPr id="4" name="Slide Number Placeholder 3">
            <a:extLst>
              <a:ext uri="{FF2B5EF4-FFF2-40B4-BE49-F238E27FC236}">
                <a16:creationId xmlns:a16="http://schemas.microsoft.com/office/drawing/2014/main" id="{82193751-E94F-32C7-DCCA-7D3244D279EA}"/>
              </a:ext>
            </a:extLst>
          </p:cNvPr>
          <p:cNvSpPr>
            <a:spLocks noGrp="1"/>
          </p:cNvSpPr>
          <p:nvPr>
            <p:ph type="sldNum" sz="quarter" idx="15"/>
          </p:nvPr>
        </p:nvSpPr>
        <p:spPr/>
        <p:txBody>
          <a:bodyPr/>
          <a:lstStyle/>
          <a:p>
            <a:fld id="{0879F475-59B1-4993-848A-C2B683DE9AF5}" type="slidenum">
              <a:rPr lang="en-IN" smtClean="0"/>
              <a:pPr/>
              <a:t>13</a:t>
            </a:fld>
            <a:endParaRPr lang="en-IN" dirty="0"/>
          </a:p>
        </p:txBody>
      </p:sp>
      <p:sp>
        <p:nvSpPr>
          <p:cNvPr id="11" name="Content Placeholder 2">
            <a:extLst>
              <a:ext uri="{FF2B5EF4-FFF2-40B4-BE49-F238E27FC236}">
                <a16:creationId xmlns:a16="http://schemas.microsoft.com/office/drawing/2014/main" id="{DE9F1BE0-7910-FA1B-DCE8-56EFD1E4FC09}"/>
              </a:ext>
            </a:extLst>
          </p:cNvPr>
          <p:cNvSpPr txBox="1">
            <a:spLocks/>
          </p:cNvSpPr>
          <p:nvPr/>
        </p:nvSpPr>
        <p:spPr>
          <a:xfrm>
            <a:off x="442194" y="1870618"/>
            <a:ext cx="5653806" cy="4076241"/>
          </a:xfrm>
          <a:prstGeom prst="rect">
            <a:avLst/>
          </a:prstGeom>
          <a:solidFill>
            <a:schemeClr val="bg1"/>
          </a:solidFill>
          <a:ln>
            <a:noFill/>
          </a:ln>
          <a:effectLst>
            <a:outerShdw blurRad="63500" sx="102000" sy="102000" algn="ctr" rotWithShape="0">
              <a:prstClr val="black">
                <a:alpha val="40000"/>
              </a:prstClr>
            </a:outerShdw>
          </a:effectLst>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2000" b="1" dirty="0"/>
          </a:p>
          <a:p>
            <a:pPr marL="0" indent="0" algn="just">
              <a:buNone/>
            </a:pPr>
            <a:r>
              <a:rPr lang="en-US" sz="1800" b="1" dirty="0"/>
              <a:t>Challenge:</a:t>
            </a:r>
            <a:r>
              <a:rPr lang="en-US" sz="1800" dirty="0"/>
              <a:t> Assigning roles to business partner has been bit confusing because there are many roles that can be assigned to it like accounting , FI and </a:t>
            </a:r>
            <a:r>
              <a:rPr lang="en-US" sz="1800" dirty="0" err="1"/>
              <a:t>so..on</a:t>
            </a:r>
            <a:endParaRPr lang="en-US" sz="1800" dirty="0"/>
          </a:p>
          <a:p>
            <a:pPr marL="0" indent="0" algn="just">
              <a:buNone/>
            </a:pPr>
            <a:r>
              <a:rPr lang="en-US" sz="1800" b="1" dirty="0"/>
              <a:t>Plan: </a:t>
            </a:r>
            <a:r>
              <a:rPr lang="en-US" sz="1800" dirty="0"/>
              <a:t>Created few business partner master data to be more familiar and be clear with assigning the role.</a:t>
            </a:r>
          </a:p>
          <a:p>
            <a:pPr marL="0" indent="0">
              <a:buNone/>
            </a:pPr>
            <a:endParaRPr lang="en-US" sz="2000" dirty="0"/>
          </a:p>
        </p:txBody>
      </p:sp>
      <p:sp>
        <p:nvSpPr>
          <p:cNvPr id="12" name="Content Placeholder 3">
            <a:extLst>
              <a:ext uri="{FF2B5EF4-FFF2-40B4-BE49-F238E27FC236}">
                <a16:creationId xmlns:a16="http://schemas.microsoft.com/office/drawing/2014/main" id="{E53E5C3F-4D2B-B85F-E592-E58E032C664C}"/>
              </a:ext>
            </a:extLst>
          </p:cNvPr>
          <p:cNvSpPr txBox="1">
            <a:spLocks/>
          </p:cNvSpPr>
          <p:nvPr/>
        </p:nvSpPr>
        <p:spPr>
          <a:xfrm>
            <a:off x="6400799" y="1860993"/>
            <a:ext cx="5350706" cy="4076241"/>
          </a:xfrm>
          <a:prstGeom prst="rect">
            <a:avLst/>
          </a:prstGeom>
          <a:solidFill>
            <a:schemeClr val="bg1"/>
          </a:solidFill>
          <a:ln>
            <a:noFill/>
          </a:ln>
          <a:effectLst>
            <a:outerShdw blurRad="63500" sx="102000" sy="102000" algn="ctr" rotWithShape="0">
              <a:prstClr val="black">
                <a:alpha val="40000"/>
              </a:prstClr>
            </a:outerShdw>
          </a:effectLst>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US" sz="2000" dirty="0"/>
          </a:p>
        </p:txBody>
      </p:sp>
      <p:pic>
        <p:nvPicPr>
          <p:cNvPr id="2" name="Graphic 1" descr="Puzzle with solid fill">
            <a:extLst>
              <a:ext uri="{FF2B5EF4-FFF2-40B4-BE49-F238E27FC236}">
                <a16:creationId xmlns:a16="http://schemas.microsoft.com/office/drawing/2014/main" id="{D0FBC2C9-FE71-44D5-391E-1BAA2958F5E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63741" y="168741"/>
            <a:ext cx="1125557" cy="1125557"/>
          </a:xfrm>
          <a:prstGeom prst="rect">
            <a:avLst/>
          </a:prstGeom>
        </p:spPr>
      </p:pic>
      <p:pic>
        <p:nvPicPr>
          <p:cNvPr id="6" name="Picture 5">
            <a:extLst>
              <a:ext uri="{FF2B5EF4-FFF2-40B4-BE49-F238E27FC236}">
                <a16:creationId xmlns:a16="http://schemas.microsoft.com/office/drawing/2014/main" id="{9F3C8E84-8B73-3233-A22D-EABB650620D8}"/>
              </a:ext>
            </a:extLst>
          </p:cNvPr>
          <p:cNvPicPr>
            <a:picLocks noChangeAspect="1"/>
          </p:cNvPicPr>
          <p:nvPr/>
        </p:nvPicPr>
        <p:blipFill rotWithShape="1">
          <a:blip r:embed="rId7"/>
          <a:srcRect b="6980"/>
          <a:stretch/>
        </p:blipFill>
        <p:spPr>
          <a:xfrm>
            <a:off x="6400799" y="1857736"/>
            <a:ext cx="5349007" cy="4076241"/>
          </a:xfrm>
          <a:prstGeom prst="rect">
            <a:avLst/>
          </a:prstGeom>
        </p:spPr>
      </p:pic>
    </p:spTree>
    <p:extLst>
      <p:ext uri="{BB962C8B-B14F-4D97-AF65-F5344CB8AC3E}">
        <p14:creationId xmlns:p14="http://schemas.microsoft.com/office/powerpoint/2010/main" val="23409441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3583FF9E-539E-FE29-E73B-3EF7E093601C}"/>
              </a:ext>
            </a:extLst>
          </p:cNvPr>
          <p:cNvGraphicFramePr>
            <a:graphicFrameLocks noChangeAspect="1"/>
          </p:cNvGraphicFramePr>
          <p:nvPr>
            <p:custDataLst>
              <p:tags r:id="rId1"/>
            </p:custDataLst>
            <p:extLst>
              <p:ext uri="{D42A27DB-BD31-4B8C-83A1-F6EECF244321}">
                <p14:modId xmlns:p14="http://schemas.microsoft.com/office/powerpoint/2010/main" val="132766226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 name="think-cell data - do not delete" hidden="1">
                        <a:extLst>
                          <a:ext uri="{FF2B5EF4-FFF2-40B4-BE49-F238E27FC236}">
                            <a16:creationId xmlns:a16="http://schemas.microsoft.com/office/drawing/2014/main" id="{3583FF9E-539E-FE29-E73B-3EF7E093601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8686D658-9330-BA20-4BC9-1E47EEC5B53D}"/>
              </a:ext>
            </a:extLst>
          </p:cNvPr>
          <p:cNvSpPr/>
          <p:nvPr/>
        </p:nvSpPr>
        <p:spPr>
          <a:xfrm>
            <a:off x="10861040" y="0"/>
            <a:ext cx="1330960" cy="146304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 name="Title 2">
            <a:extLst>
              <a:ext uri="{FF2B5EF4-FFF2-40B4-BE49-F238E27FC236}">
                <a16:creationId xmlns:a16="http://schemas.microsoft.com/office/drawing/2014/main" id="{CEA128C4-A0BC-A895-713C-306E7FF62894}"/>
              </a:ext>
            </a:extLst>
          </p:cNvPr>
          <p:cNvSpPr>
            <a:spLocks noGrp="1"/>
          </p:cNvSpPr>
          <p:nvPr>
            <p:ph type="title"/>
          </p:nvPr>
        </p:nvSpPr>
        <p:spPr/>
        <p:txBody>
          <a:bodyPr vert="horz" anchor="ctr">
            <a:noAutofit/>
          </a:bodyPr>
          <a:lstStyle/>
          <a:p>
            <a:r>
              <a:rPr lang="en-US" b="1" dirty="0">
                <a:effectLst>
                  <a:outerShdw blurRad="38100" dist="38100" dir="2700000" algn="tl">
                    <a:srgbClr val="000000">
                      <a:alpha val="43137"/>
                    </a:srgbClr>
                  </a:outerShdw>
                </a:effectLst>
                <a:latin typeface="+mn-lt"/>
                <a:cs typeface="+mj-cs"/>
              </a:rPr>
              <a:t>Challenge faced while implementing Learning 3</a:t>
            </a:r>
            <a:endParaRPr lang="en-IN" sz="4000" i="1" u="sng" dirty="0">
              <a:effectLst>
                <a:outerShdw blurRad="38100" dist="38100" dir="2700000" algn="tl">
                  <a:srgbClr val="000000">
                    <a:alpha val="43137"/>
                  </a:srgbClr>
                </a:outerShdw>
              </a:effectLst>
              <a:highlight>
                <a:srgbClr val="FF6600"/>
              </a:highlight>
            </a:endParaRPr>
          </a:p>
        </p:txBody>
      </p:sp>
      <p:sp>
        <p:nvSpPr>
          <p:cNvPr id="4" name="Slide Number Placeholder 3">
            <a:extLst>
              <a:ext uri="{FF2B5EF4-FFF2-40B4-BE49-F238E27FC236}">
                <a16:creationId xmlns:a16="http://schemas.microsoft.com/office/drawing/2014/main" id="{82193751-E94F-32C7-DCCA-7D3244D279EA}"/>
              </a:ext>
            </a:extLst>
          </p:cNvPr>
          <p:cNvSpPr>
            <a:spLocks noGrp="1"/>
          </p:cNvSpPr>
          <p:nvPr>
            <p:ph type="sldNum" sz="quarter" idx="15"/>
          </p:nvPr>
        </p:nvSpPr>
        <p:spPr/>
        <p:txBody>
          <a:bodyPr/>
          <a:lstStyle/>
          <a:p>
            <a:fld id="{0879F475-59B1-4993-848A-C2B683DE9AF5}" type="slidenum">
              <a:rPr lang="en-IN" smtClean="0"/>
              <a:pPr/>
              <a:t>14</a:t>
            </a:fld>
            <a:endParaRPr lang="en-IN" dirty="0"/>
          </a:p>
        </p:txBody>
      </p:sp>
      <p:sp>
        <p:nvSpPr>
          <p:cNvPr id="11" name="Content Placeholder 2">
            <a:extLst>
              <a:ext uri="{FF2B5EF4-FFF2-40B4-BE49-F238E27FC236}">
                <a16:creationId xmlns:a16="http://schemas.microsoft.com/office/drawing/2014/main" id="{DE9F1BE0-7910-FA1B-DCE8-56EFD1E4FC09}"/>
              </a:ext>
            </a:extLst>
          </p:cNvPr>
          <p:cNvSpPr txBox="1">
            <a:spLocks/>
          </p:cNvSpPr>
          <p:nvPr/>
        </p:nvSpPr>
        <p:spPr>
          <a:xfrm>
            <a:off x="442194" y="1860993"/>
            <a:ext cx="5653806" cy="4076241"/>
          </a:xfrm>
          <a:prstGeom prst="rect">
            <a:avLst/>
          </a:prstGeom>
          <a:solidFill>
            <a:schemeClr val="bg1"/>
          </a:solidFill>
          <a:ln>
            <a:noFill/>
          </a:ln>
          <a:effectLst>
            <a:outerShdw blurRad="63500" sx="102000" sy="102000" algn="ctr" rotWithShape="0">
              <a:prstClr val="black">
                <a:alpha val="40000"/>
              </a:prstClr>
            </a:outerShdw>
          </a:effectLst>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sz="1800" b="1" dirty="0"/>
              <a:t>Challenge: </a:t>
            </a:r>
            <a:r>
              <a:rPr lang="en-US" sz="1800" dirty="0"/>
              <a:t>OTC and P2P involved lot of T-codes which was bit difficult to remember.</a:t>
            </a:r>
          </a:p>
          <a:p>
            <a:pPr marL="0" indent="0" algn="just">
              <a:buNone/>
            </a:pPr>
            <a:r>
              <a:rPr lang="en-US" sz="1800" b="1" dirty="0"/>
              <a:t>Plan: </a:t>
            </a:r>
            <a:r>
              <a:rPr lang="en-US" sz="1800" dirty="0"/>
              <a:t>Read T-codes more frequently.</a:t>
            </a:r>
            <a:endParaRPr lang="en-US" sz="1800" b="1" dirty="0"/>
          </a:p>
        </p:txBody>
      </p:sp>
      <p:sp>
        <p:nvSpPr>
          <p:cNvPr id="12" name="Content Placeholder 3">
            <a:extLst>
              <a:ext uri="{FF2B5EF4-FFF2-40B4-BE49-F238E27FC236}">
                <a16:creationId xmlns:a16="http://schemas.microsoft.com/office/drawing/2014/main" id="{E53E5C3F-4D2B-B85F-E592-E58E032C664C}"/>
              </a:ext>
            </a:extLst>
          </p:cNvPr>
          <p:cNvSpPr txBox="1">
            <a:spLocks/>
          </p:cNvSpPr>
          <p:nvPr/>
        </p:nvSpPr>
        <p:spPr>
          <a:xfrm>
            <a:off x="6400799" y="1860993"/>
            <a:ext cx="5350706" cy="4076241"/>
          </a:xfrm>
          <a:prstGeom prst="rect">
            <a:avLst/>
          </a:prstGeom>
          <a:solidFill>
            <a:schemeClr val="bg1"/>
          </a:solidFill>
          <a:ln>
            <a:noFill/>
          </a:ln>
          <a:effectLst>
            <a:outerShdw blurRad="63500" sx="102000" sy="102000" algn="ctr" rotWithShape="0">
              <a:prstClr val="black">
                <a:alpha val="40000"/>
              </a:prstClr>
            </a:outerShdw>
          </a:effectLst>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000" dirty="0"/>
              <a:t>[Add a graphic that provides evidence of what you did to overcome this challenge]</a:t>
            </a:r>
          </a:p>
        </p:txBody>
      </p:sp>
      <p:pic>
        <p:nvPicPr>
          <p:cNvPr id="2" name="Graphic 1" descr="Puzzle with solid fill">
            <a:extLst>
              <a:ext uri="{FF2B5EF4-FFF2-40B4-BE49-F238E27FC236}">
                <a16:creationId xmlns:a16="http://schemas.microsoft.com/office/drawing/2014/main" id="{D0FBC2C9-FE71-44D5-391E-1BAA2958F5E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63741" y="168741"/>
            <a:ext cx="1125557" cy="1125557"/>
          </a:xfrm>
          <a:prstGeom prst="rect">
            <a:avLst/>
          </a:prstGeom>
        </p:spPr>
      </p:pic>
      <p:pic>
        <p:nvPicPr>
          <p:cNvPr id="1026" name="Picture 2" descr="SAP Procure to Pay Cycle : Process Flow">
            <a:extLst>
              <a:ext uri="{FF2B5EF4-FFF2-40B4-BE49-F238E27FC236}">
                <a16:creationId xmlns:a16="http://schemas.microsoft.com/office/drawing/2014/main" id="{14015420-A786-0230-0B30-9FC518AA825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00799" y="1860993"/>
            <a:ext cx="5466081" cy="40762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02040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02D07F7-B946-BB66-E6EA-DD92C38B1926}"/>
              </a:ext>
            </a:extLst>
          </p:cNvPr>
          <p:cNvSpPr>
            <a:spLocks noGrp="1"/>
          </p:cNvSpPr>
          <p:nvPr>
            <p:ph type="body" sz="quarter" idx="12"/>
          </p:nvPr>
        </p:nvSpPr>
        <p:spPr>
          <a:xfrm>
            <a:off x="158671" y="3038483"/>
            <a:ext cx="11562786" cy="584775"/>
          </a:xfrm>
        </p:spPr>
        <p:txBody>
          <a:bodyPr/>
          <a:lstStyle/>
          <a:p>
            <a:r>
              <a:rPr lang="en-US" sz="3200" dirty="0"/>
              <a:t>Action Plan</a:t>
            </a:r>
            <a:endParaRPr lang="en-IN" sz="4000" dirty="0"/>
          </a:p>
        </p:txBody>
      </p:sp>
      <p:pic>
        <p:nvPicPr>
          <p:cNvPr id="4" name="Graphic 3" descr="Steps icon">
            <a:extLst>
              <a:ext uri="{FF2B5EF4-FFF2-40B4-BE49-F238E27FC236}">
                <a16:creationId xmlns:a16="http://schemas.microsoft.com/office/drawing/2014/main" id="{B5F8A401-110E-E4BD-2FD5-DBD699116CE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892471" y="2893076"/>
            <a:ext cx="1049813" cy="1049813"/>
          </a:xfrm>
          <a:prstGeom prst="rect">
            <a:avLst/>
          </a:prstGeom>
        </p:spPr>
      </p:pic>
    </p:spTree>
    <p:extLst>
      <p:ext uri="{BB962C8B-B14F-4D97-AF65-F5344CB8AC3E}">
        <p14:creationId xmlns:p14="http://schemas.microsoft.com/office/powerpoint/2010/main" val="129434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3583FF9E-539E-FE29-E73B-3EF7E093601C}"/>
              </a:ext>
            </a:extLst>
          </p:cNvPr>
          <p:cNvGraphicFramePr>
            <a:graphicFrameLocks noChangeAspect="1"/>
          </p:cNvGraphicFramePr>
          <p:nvPr>
            <p:custDataLst>
              <p:tags r:id="rId1"/>
            </p:custDataLst>
            <p:extLst>
              <p:ext uri="{D42A27DB-BD31-4B8C-83A1-F6EECF244321}">
                <p14:modId xmlns:p14="http://schemas.microsoft.com/office/powerpoint/2010/main" val="54679964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 name="think-cell data - do not delete" hidden="1">
                        <a:extLst>
                          <a:ext uri="{FF2B5EF4-FFF2-40B4-BE49-F238E27FC236}">
                            <a16:creationId xmlns:a16="http://schemas.microsoft.com/office/drawing/2014/main" id="{3583FF9E-539E-FE29-E73B-3EF7E093601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8686D658-9330-BA20-4BC9-1E47EEC5B53D}"/>
              </a:ext>
            </a:extLst>
          </p:cNvPr>
          <p:cNvSpPr/>
          <p:nvPr/>
        </p:nvSpPr>
        <p:spPr>
          <a:xfrm>
            <a:off x="10861040" y="0"/>
            <a:ext cx="1330960" cy="146304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 name="Title 2">
            <a:extLst>
              <a:ext uri="{FF2B5EF4-FFF2-40B4-BE49-F238E27FC236}">
                <a16:creationId xmlns:a16="http://schemas.microsoft.com/office/drawing/2014/main" id="{CEA128C4-A0BC-A895-713C-306E7FF62894}"/>
              </a:ext>
            </a:extLst>
          </p:cNvPr>
          <p:cNvSpPr>
            <a:spLocks noGrp="1"/>
          </p:cNvSpPr>
          <p:nvPr>
            <p:ph type="title"/>
          </p:nvPr>
        </p:nvSpPr>
        <p:spPr/>
        <p:txBody>
          <a:bodyPr vert="horz" anchor="ctr">
            <a:noAutofit/>
          </a:bodyPr>
          <a:lstStyle/>
          <a:p>
            <a:r>
              <a:rPr lang="en-US" b="1" dirty="0">
                <a:effectLst>
                  <a:outerShdw blurRad="38100" dist="38100" dir="2700000" algn="tl">
                    <a:srgbClr val="000000">
                      <a:alpha val="43137"/>
                    </a:srgbClr>
                  </a:outerShdw>
                </a:effectLst>
                <a:latin typeface="+mn-lt"/>
                <a:cs typeface="+mj-cs"/>
              </a:rPr>
              <a:t>My Action Plan for this Week</a:t>
            </a:r>
            <a:endParaRPr lang="en-IN" sz="4000" i="1" u="sng" dirty="0">
              <a:effectLst>
                <a:outerShdw blurRad="38100" dist="38100" dir="2700000" algn="tl">
                  <a:srgbClr val="000000">
                    <a:alpha val="43137"/>
                  </a:srgbClr>
                </a:outerShdw>
              </a:effectLst>
              <a:highlight>
                <a:srgbClr val="FF6600"/>
              </a:highlight>
            </a:endParaRPr>
          </a:p>
        </p:txBody>
      </p:sp>
      <p:sp>
        <p:nvSpPr>
          <p:cNvPr id="4" name="Slide Number Placeholder 3">
            <a:extLst>
              <a:ext uri="{FF2B5EF4-FFF2-40B4-BE49-F238E27FC236}">
                <a16:creationId xmlns:a16="http://schemas.microsoft.com/office/drawing/2014/main" id="{82193751-E94F-32C7-DCCA-7D3244D279EA}"/>
              </a:ext>
            </a:extLst>
          </p:cNvPr>
          <p:cNvSpPr>
            <a:spLocks noGrp="1"/>
          </p:cNvSpPr>
          <p:nvPr>
            <p:ph type="sldNum" sz="quarter" idx="15"/>
          </p:nvPr>
        </p:nvSpPr>
        <p:spPr/>
        <p:txBody>
          <a:bodyPr/>
          <a:lstStyle/>
          <a:p>
            <a:fld id="{0879F475-59B1-4993-848A-C2B683DE9AF5}" type="slidenum">
              <a:rPr lang="en-IN" smtClean="0"/>
              <a:pPr/>
              <a:t>16</a:t>
            </a:fld>
            <a:endParaRPr lang="en-IN" dirty="0"/>
          </a:p>
        </p:txBody>
      </p:sp>
      <p:pic>
        <p:nvPicPr>
          <p:cNvPr id="5" name="Graphic 4" descr="Steps icon">
            <a:extLst>
              <a:ext uri="{FF2B5EF4-FFF2-40B4-BE49-F238E27FC236}">
                <a16:creationId xmlns:a16="http://schemas.microsoft.com/office/drawing/2014/main" id="{B5EEB56D-B388-3B36-90D7-E1D1797C4F6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001613" y="206613"/>
            <a:ext cx="1049813" cy="1049813"/>
          </a:xfrm>
          <a:prstGeom prst="rect">
            <a:avLst/>
          </a:prstGeom>
        </p:spPr>
      </p:pic>
      <p:sp>
        <p:nvSpPr>
          <p:cNvPr id="18" name="Text Placeholder 25">
            <a:extLst>
              <a:ext uri="{FF2B5EF4-FFF2-40B4-BE49-F238E27FC236}">
                <a16:creationId xmlns:a16="http://schemas.microsoft.com/office/drawing/2014/main" id="{6C73795A-BE20-7075-E9C6-6F145CE60794}"/>
              </a:ext>
            </a:extLst>
          </p:cNvPr>
          <p:cNvSpPr txBox="1">
            <a:spLocks/>
          </p:cNvSpPr>
          <p:nvPr/>
        </p:nvSpPr>
        <p:spPr>
          <a:xfrm>
            <a:off x="825971" y="1963738"/>
            <a:ext cx="3060802" cy="4330640"/>
          </a:xfrm>
          <a:prstGeom prst="rect">
            <a:avLst/>
          </a:prstGeom>
          <a:solidFill>
            <a:schemeClr val="bg1"/>
          </a:solidFill>
          <a:ln>
            <a:noFill/>
          </a:ln>
          <a:effectLst>
            <a:outerShdw blurRad="63500" sx="102000" sy="102000" algn="ctr" rotWithShape="0">
              <a:prstClr val="black">
                <a:alpha val="40000"/>
              </a:prstClr>
            </a:outerShdw>
          </a:effectLst>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800" dirty="0">
                <a:effectLst>
                  <a:outerShdw blurRad="38100" dist="38100" dir="2700000" algn="tl">
                    <a:srgbClr val="000000">
                      <a:alpha val="43137"/>
                    </a:srgbClr>
                  </a:outerShdw>
                </a:effectLst>
              </a:rPr>
              <a:t>Master the concepts of SAP and S4 HANA and BTP and functional modules of SAP</a:t>
            </a:r>
          </a:p>
          <a:p>
            <a:pPr marL="0" indent="0" algn="ctr">
              <a:buFont typeface="Arial" panose="020B0604020202020204" pitchFamily="34" charset="0"/>
              <a:buNone/>
            </a:pPr>
            <a:endParaRPr lang="en-US" sz="1800" dirty="0">
              <a:effectLst>
                <a:outerShdw blurRad="38100" dist="38100" dir="2700000" algn="tl">
                  <a:srgbClr val="000000">
                    <a:alpha val="43137"/>
                  </a:srgbClr>
                </a:outerShdw>
              </a:effectLst>
            </a:endParaRPr>
          </a:p>
          <a:p>
            <a:pPr marL="0" indent="0" algn="ctr">
              <a:buNone/>
            </a:pPr>
            <a:r>
              <a:rPr lang="en-US" sz="1800" dirty="0">
                <a:effectLst>
                  <a:outerShdw blurRad="38100" dist="38100" dir="2700000" algn="tl">
                    <a:srgbClr val="000000">
                      <a:alpha val="43137"/>
                    </a:srgbClr>
                  </a:outerShdw>
                </a:effectLst>
              </a:rPr>
              <a:t>Be familiar with the roles in Business partner</a:t>
            </a:r>
          </a:p>
          <a:p>
            <a:pPr marL="0" indent="0" algn="ctr">
              <a:buFont typeface="Arial" panose="020B0604020202020204" pitchFamily="34" charset="0"/>
              <a:buNone/>
            </a:pPr>
            <a:endParaRPr lang="en-US" sz="1800" dirty="0">
              <a:effectLst>
                <a:outerShdw blurRad="38100" dist="38100" dir="2700000" algn="tl">
                  <a:srgbClr val="000000">
                    <a:alpha val="43137"/>
                  </a:srgbClr>
                </a:outerShdw>
              </a:effectLst>
            </a:endParaRPr>
          </a:p>
          <a:p>
            <a:pPr marL="0" indent="0" algn="ctr">
              <a:buFont typeface="Arial" panose="020B0604020202020204" pitchFamily="34" charset="0"/>
              <a:buNone/>
            </a:pPr>
            <a:r>
              <a:rPr lang="en-US" sz="1800" dirty="0">
                <a:effectLst>
                  <a:outerShdw blurRad="38100" dist="38100" dir="2700000" algn="tl">
                    <a:srgbClr val="000000">
                      <a:alpha val="43137"/>
                    </a:srgbClr>
                  </a:outerShdw>
                </a:effectLst>
              </a:rPr>
              <a:t>Be thorough with the T-codes</a:t>
            </a:r>
          </a:p>
          <a:p>
            <a:pPr marL="0" indent="0" algn="ctr">
              <a:buFont typeface="Arial" panose="020B0604020202020204" pitchFamily="34" charset="0"/>
              <a:buNone/>
            </a:pPr>
            <a:endParaRPr lang="en-US" sz="2000" dirty="0">
              <a:effectLst>
                <a:outerShdw blurRad="38100" dist="38100" dir="2700000" algn="tl">
                  <a:srgbClr val="000000">
                    <a:alpha val="43137"/>
                  </a:srgbClr>
                </a:outerShdw>
              </a:effectLst>
            </a:endParaRPr>
          </a:p>
        </p:txBody>
      </p:sp>
      <p:sp>
        <p:nvSpPr>
          <p:cNvPr id="19" name="Text Placeholder 32">
            <a:extLst>
              <a:ext uri="{FF2B5EF4-FFF2-40B4-BE49-F238E27FC236}">
                <a16:creationId xmlns:a16="http://schemas.microsoft.com/office/drawing/2014/main" id="{A3E2F4D1-4417-E244-3DB9-A6FF5866A342}"/>
              </a:ext>
            </a:extLst>
          </p:cNvPr>
          <p:cNvSpPr txBox="1">
            <a:spLocks/>
          </p:cNvSpPr>
          <p:nvPr/>
        </p:nvSpPr>
        <p:spPr>
          <a:xfrm>
            <a:off x="4104451" y="1950811"/>
            <a:ext cx="3060802" cy="4330640"/>
          </a:xfrm>
          <a:prstGeom prst="rect">
            <a:avLst/>
          </a:prstGeom>
          <a:solidFill>
            <a:schemeClr val="bg1"/>
          </a:solidFill>
          <a:ln>
            <a:noFill/>
          </a:ln>
          <a:effectLst>
            <a:outerShdw blurRad="63500" sx="102000" sy="102000" algn="ctr" rotWithShape="0">
              <a:prstClr val="black">
                <a:alpha val="40000"/>
              </a:prstClr>
            </a:outerShdw>
          </a:effectLst>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800" dirty="0">
                <a:effectLst>
                  <a:outerShdw blurRad="38100" dist="38100" dir="2700000" algn="tl">
                    <a:srgbClr val="000000">
                      <a:alpha val="43137"/>
                    </a:srgbClr>
                  </a:outerShdw>
                </a:effectLst>
              </a:rPr>
              <a:t>By end of the week</a:t>
            </a:r>
          </a:p>
          <a:p>
            <a:pPr marL="0" indent="0" algn="ctr">
              <a:buFont typeface="Arial" panose="020B0604020202020204" pitchFamily="34" charset="0"/>
              <a:buNone/>
            </a:pPr>
            <a:endParaRPr lang="en-US" sz="2000" dirty="0">
              <a:effectLst>
                <a:outerShdw blurRad="38100" dist="38100" dir="2700000" algn="tl">
                  <a:srgbClr val="000000">
                    <a:alpha val="43137"/>
                  </a:srgbClr>
                </a:outerShdw>
              </a:effectLst>
            </a:endParaRPr>
          </a:p>
          <a:p>
            <a:pPr marL="0" indent="0" algn="ctr">
              <a:buFont typeface="Arial" panose="020B0604020202020204" pitchFamily="34" charset="0"/>
              <a:buNone/>
            </a:pPr>
            <a:endParaRPr lang="en-US" sz="2000" dirty="0">
              <a:effectLst>
                <a:outerShdw blurRad="38100" dist="38100" dir="2700000" algn="tl">
                  <a:srgbClr val="000000">
                    <a:alpha val="43137"/>
                  </a:srgbClr>
                </a:outerShdw>
              </a:effectLst>
            </a:endParaRPr>
          </a:p>
        </p:txBody>
      </p:sp>
      <p:sp>
        <p:nvSpPr>
          <p:cNvPr id="20" name="Text Placeholder 33">
            <a:extLst>
              <a:ext uri="{FF2B5EF4-FFF2-40B4-BE49-F238E27FC236}">
                <a16:creationId xmlns:a16="http://schemas.microsoft.com/office/drawing/2014/main" id="{3EBEB0AC-D407-44FD-A74F-90F67F3D13C3}"/>
              </a:ext>
            </a:extLst>
          </p:cNvPr>
          <p:cNvSpPr txBox="1">
            <a:spLocks/>
          </p:cNvSpPr>
          <p:nvPr/>
        </p:nvSpPr>
        <p:spPr>
          <a:xfrm>
            <a:off x="7379732" y="1945213"/>
            <a:ext cx="3060802" cy="4330640"/>
          </a:xfrm>
          <a:prstGeom prst="rect">
            <a:avLst/>
          </a:prstGeom>
          <a:solidFill>
            <a:schemeClr val="bg1"/>
          </a:solidFill>
          <a:ln>
            <a:noFill/>
          </a:ln>
          <a:effectLst>
            <a:outerShdw blurRad="63500" sx="102000" sy="102000" algn="ctr" rotWithShape="0">
              <a:prstClr val="black">
                <a:alpha val="40000"/>
              </a:prstClr>
            </a:outerShdw>
          </a:effectLst>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n-US" sz="2000" dirty="0">
              <a:effectLst>
                <a:outerShdw blurRad="38100" dist="38100" dir="2700000" algn="tl">
                  <a:srgbClr val="000000">
                    <a:alpha val="43137"/>
                  </a:srgbClr>
                </a:outerShdw>
              </a:effectLst>
            </a:endParaRPr>
          </a:p>
          <a:p>
            <a:pPr marL="0" indent="0" algn="ctr">
              <a:buFont typeface="Arial" panose="020B0604020202020204" pitchFamily="34" charset="0"/>
              <a:buNone/>
            </a:pPr>
            <a:endParaRPr lang="en-US" sz="2000" dirty="0">
              <a:effectLst>
                <a:outerShdw blurRad="38100" dist="38100" dir="2700000" algn="tl">
                  <a:srgbClr val="000000">
                    <a:alpha val="43137"/>
                  </a:srgbClr>
                </a:outerShdw>
              </a:effectLst>
            </a:endParaRPr>
          </a:p>
          <a:p>
            <a:pPr marL="0" indent="0" algn="ctr">
              <a:buFont typeface="Arial" panose="020B0604020202020204" pitchFamily="34" charset="0"/>
              <a:buNone/>
            </a:pPr>
            <a:r>
              <a:rPr lang="en-US" sz="1800" dirty="0">
                <a:effectLst>
                  <a:outerShdw blurRad="38100" dist="38100" dir="2700000" algn="tl">
                    <a:srgbClr val="000000">
                      <a:alpha val="43137"/>
                    </a:srgbClr>
                  </a:outerShdw>
                </a:effectLst>
              </a:rPr>
              <a:t>Completed</a:t>
            </a:r>
          </a:p>
          <a:p>
            <a:pPr marL="0" indent="0" algn="ctr">
              <a:buFont typeface="Arial" panose="020B0604020202020204" pitchFamily="34" charset="0"/>
              <a:buNone/>
            </a:pPr>
            <a:endParaRPr lang="en-US" sz="2000" dirty="0">
              <a:effectLst>
                <a:outerShdw blurRad="38100" dist="38100" dir="2700000" algn="tl">
                  <a:srgbClr val="000000">
                    <a:alpha val="43137"/>
                  </a:srgbClr>
                </a:outerShdw>
              </a:effectLst>
            </a:endParaRPr>
          </a:p>
          <a:p>
            <a:pPr marL="0" indent="0" algn="ctr">
              <a:buFont typeface="Arial" panose="020B0604020202020204" pitchFamily="34" charset="0"/>
              <a:buNone/>
            </a:pPr>
            <a:endParaRPr lang="en-US" sz="2000" dirty="0">
              <a:effectLst>
                <a:outerShdw blurRad="38100" dist="38100" dir="2700000" algn="tl">
                  <a:srgbClr val="000000">
                    <a:alpha val="43137"/>
                  </a:srgbClr>
                </a:outerShdw>
              </a:effectLst>
            </a:endParaRPr>
          </a:p>
          <a:p>
            <a:pPr marL="0" indent="0" algn="ctr">
              <a:buFont typeface="Arial" panose="020B0604020202020204" pitchFamily="34" charset="0"/>
              <a:buNone/>
            </a:pPr>
            <a:endParaRPr lang="en-US" sz="2000" dirty="0">
              <a:effectLst>
                <a:outerShdw blurRad="38100" dist="38100" dir="2700000" algn="tl">
                  <a:srgbClr val="000000">
                    <a:alpha val="43137"/>
                  </a:srgbClr>
                </a:outerShdw>
              </a:effectLst>
            </a:endParaRPr>
          </a:p>
          <a:p>
            <a:pPr marL="0" indent="0" algn="ctr">
              <a:buFont typeface="Arial" panose="020B0604020202020204" pitchFamily="34" charset="0"/>
              <a:buNone/>
            </a:pPr>
            <a:endParaRPr lang="en-US" sz="2000" dirty="0">
              <a:effectLst>
                <a:outerShdw blurRad="38100" dist="38100" dir="2700000" algn="tl">
                  <a:srgbClr val="000000">
                    <a:alpha val="43137"/>
                  </a:srgbClr>
                </a:outerShdw>
              </a:effectLst>
            </a:endParaRPr>
          </a:p>
        </p:txBody>
      </p:sp>
      <p:sp>
        <p:nvSpPr>
          <p:cNvPr id="21" name="Rectangle 20">
            <a:extLst>
              <a:ext uri="{FF2B5EF4-FFF2-40B4-BE49-F238E27FC236}">
                <a16:creationId xmlns:a16="http://schemas.microsoft.com/office/drawing/2014/main" id="{DF8FD767-7EE2-8BA3-9320-45A7293391FF}"/>
              </a:ext>
            </a:extLst>
          </p:cNvPr>
          <p:cNvSpPr/>
          <p:nvPr/>
        </p:nvSpPr>
        <p:spPr>
          <a:xfrm>
            <a:off x="825971" y="1256426"/>
            <a:ext cx="3060802" cy="613014"/>
          </a:xfrm>
          <a:prstGeom prst="rect">
            <a:avLst/>
          </a:prstGeom>
          <a:solidFill>
            <a:schemeClr val="tx1"/>
          </a:solidFill>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dirty="0"/>
              <a:t>Actions</a:t>
            </a:r>
          </a:p>
        </p:txBody>
      </p:sp>
      <p:sp>
        <p:nvSpPr>
          <p:cNvPr id="22" name="Rectangle 21">
            <a:extLst>
              <a:ext uri="{FF2B5EF4-FFF2-40B4-BE49-F238E27FC236}">
                <a16:creationId xmlns:a16="http://schemas.microsoft.com/office/drawing/2014/main" id="{9289516E-B769-4A13-DD90-39AC62DED9BD}"/>
              </a:ext>
            </a:extLst>
          </p:cNvPr>
          <p:cNvSpPr/>
          <p:nvPr/>
        </p:nvSpPr>
        <p:spPr>
          <a:xfrm>
            <a:off x="4104451" y="1256426"/>
            <a:ext cx="3060802" cy="613014"/>
          </a:xfrm>
          <a:prstGeom prst="rect">
            <a:avLst/>
          </a:prstGeom>
          <a:solidFill>
            <a:schemeClr val="tx1"/>
          </a:solidFill>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dirty="0"/>
              <a:t>Timeline</a:t>
            </a:r>
          </a:p>
        </p:txBody>
      </p:sp>
      <p:sp>
        <p:nvSpPr>
          <p:cNvPr id="23" name="Rectangle 22">
            <a:extLst>
              <a:ext uri="{FF2B5EF4-FFF2-40B4-BE49-F238E27FC236}">
                <a16:creationId xmlns:a16="http://schemas.microsoft.com/office/drawing/2014/main" id="{4461DDA7-0DFB-87EE-DF38-AA6219713C1B}"/>
              </a:ext>
            </a:extLst>
          </p:cNvPr>
          <p:cNvSpPr/>
          <p:nvPr/>
        </p:nvSpPr>
        <p:spPr>
          <a:xfrm>
            <a:off x="7379732" y="1250646"/>
            <a:ext cx="3060802" cy="613014"/>
          </a:xfrm>
          <a:prstGeom prst="rect">
            <a:avLst/>
          </a:prstGeom>
          <a:solidFill>
            <a:schemeClr val="tx1"/>
          </a:solidFill>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dirty="0"/>
              <a:t>Status</a:t>
            </a:r>
          </a:p>
        </p:txBody>
      </p:sp>
      <p:grpSp>
        <p:nvGrpSpPr>
          <p:cNvPr id="24" name="Group 23" descr="thumbs up icon">
            <a:extLst>
              <a:ext uri="{FF2B5EF4-FFF2-40B4-BE49-F238E27FC236}">
                <a16:creationId xmlns:a16="http://schemas.microsoft.com/office/drawing/2014/main" id="{DCA04876-65F9-DDA2-9E8E-9D570857B2A5}"/>
              </a:ext>
            </a:extLst>
          </p:cNvPr>
          <p:cNvGrpSpPr/>
          <p:nvPr/>
        </p:nvGrpSpPr>
        <p:grpSpPr>
          <a:xfrm>
            <a:off x="10965805" y="2219370"/>
            <a:ext cx="823913" cy="823913"/>
            <a:chOff x="744537" y="2086166"/>
            <a:chExt cx="823913" cy="823913"/>
          </a:xfrm>
          <a:solidFill>
            <a:schemeClr val="bg1"/>
          </a:solidFill>
        </p:grpSpPr>
        <p:sp>
          <p:nvSpPr>
            <p:cNvPr id="25" name="Oval 68">
              <a:extLst>
                <a:ext uri="{FF2B5EF4-FFF2-40B4-BE49-F238E27FC236}">
                  <a16:creationId xmlns:a16="http://schemas.microsoft.com/office/drawing/2014/main" id="{3A38CCAC-78C9-81D4-1E36-CB51C7166169}"/>
                </a:ext>
              </a:extLst>
            </p:cNvPr>
            <p:cNvSpPr>
              <a:spLocks noChangeArrowheads="1"/>
            </p:cNvSpPr>
            <p:nvPr/>
          </p:nvSpPr>
          <p:spPr bwMode="auto">
            <a:xfrm>
              <a:off x="744537" y="2086166"/>
              <a:ext cx="823913" cy="823913"/>
            </a:xfrm>
            <a:prstGeom prst="ellipse">
              <a:avLst/>
            </a:prstGeom>
            <a:grpFill/>
            <a:ln>
              <a:noFill/>
            </a:ln>
            <a:extLst>
              <a:ext uri="{91240B29-F687-4F45-9708-019B960494DF}">
                <a14:hiddenLine xmlns:a14="http://schemas.microsoft.com/office/drawing/2010/main" w="57150">
                  <a:solidFill>
                    <a:srgbClr val="000000"/>
                  </a:solidFill>
                  <a:round/>
                  <a:headEnd/>
                  <a:tailEnd/>
                </a14:hiddenLine>
              </a:ext>
            </a:extLst>
          </p:spPr>
          <p:txBody>
            <a:bodyPr/>
            <a:lstStyle>
              <a:lvl1pPr>
                <a:defRPr>
                  <a:solidFill>
                    <a:schemeClr val="tx1"/>
                  </a:solidFill>
                  <a:latin typeface="Open Sans Light" pitchFamily="34" charset="0"/>
                </a:defRPr>
              </a:lvl1pPr>
              <a:lvl2pPr marL="742950" indent="-285750">
                <a:defRPr>
                  <a:solidFill>
                    <a:schemeClr val="tx1"/>
                  </a:solidFill>
                  <a:latin typeface="Open Sans Light" pitchFamily="34" charset="0"/>
                </a:defRPr>
              </a:lvl2pPr>
              <a:lvl3pPr marL="1143000" indent="-228600">
                <a:defRPr>
                  <a:solidFill>
                    <a:schemeClr val="tx1"/>
                  </a:solidFill>
                  <a:latin typeface="Open Sans Light" pitchFamily="34" charset="0"/>
                </a:defRPr>
              </a:lvl3pPr>
              <a:lvl4pPr marL="1600200" indent="-228600">
                <a:defRPr>
                  <a:solidFill>
                    <a:schemeClr val="tx1"/>
                  </a:solidFill>
                  <a:latin typeface="Open Sans Light" pitchFamily="34" charset="0"/>
                </a:defRPr>
              </a:lvl4pPr>
              <a:lvl5pPr marL="2057400" indent="-228600">
                <a:defRPr>
                  <a:solidFill>
                    <a:schemeClr val="tx1"/>
                  </a:solidFill>
                  <a:latin typeface="Open Sans Light" pitchFamily="34" charset="0"/>
                </a:defRPr>
              </a:lvl5pPr>
              <a:lvl6pPr marL="2514600" indent="-228600" fontAlgn="base">
                <a:spcBef>
                  <a:spcPct val="0"/>
                </a:spcBef>
                <a:spcAft>
                  <a:spcPct val="0"/>
                </a:spcAft>
                <a:defRPr>
                  <a:solidFill>
                    <a:schemeClr val="tx1"/>
                  </a:solidFill>
                  <a:latin typeface="Open Sans Light" pitchFamily="34" charset="0"/>
                </a:defRPr>
              </a:lvl6pPr>
              <a:lvl7pPr marL="2971800" indent="-228600" fontAlgn="base">
                <a:spcBef>
                  <a:spcPct val="0"/>
                </a:spcBef>
                <a:spcAft>
                  <a:spcPct val="0"/>
                </a:spcAft>
                <a:defRPr>
                  <a:solidFill>
                    <a:schemeClr val="tx1"/>
                  </a:solidFill>
                  <a:latin typeface="Open Sans Light" pitchFamily="34" charset="0"/>
                </a:defRPr>
              </a:lvl7pPr>
              <a:lvl8pPr marL="3429000" indent="-228600" fontAlgn="base">
                <a:spcBef>
                  <a:spcPct val="0"/>
                </a:spcBef>
                <a:spcAft>
                  <a:spcPct val="0"/>
                </a:spcAft>
                <a:defRPr>
                  <a:solidFill>
                    <a:schemeClr val="tx1"/>
                  </a:solidFill>
                  <a:latin typeface="Open Sans Light" pitchFamily="34" charset="0"/>
                </a:defRPr>
              </a:lvl8pPr>
              <a:lvl9pPr marL="3886200" indent="-228600" fontAlgn="base">
                <a:spcBef>
                  <a:spcPct val="0"/>
                </a:spcBef>
                <a:spcAft>
                  <a:spcPct val="0"/>
                </a:spcAft>
                <a:defRPr>
                  <a:solidFill>
                    <a:schemeClr val="tx1"/>
                  </a:solidFill>
                  <a:latin typeface="Open Sans Light" pitchFamily="34" charset="0"/>
                </a:defRPr>
              </a:lvl9pPr>
            </a:lstStyle>
            <a:p>
              <a:pPr eaLnBrk="1" hangingPunct="1"/>
              <a:endParaRPr lang="en-US" altLang="en-US" dirty="0"/>
            </a:p>
          </p:txBody>
        </p:sp>
        <p:sp>
          <p:nvSpPr>
            <p:cNvPr id="26" name="Freeform 65">
              <a:extLst>
                <a:ext uri="{FF2B5EF4-FFF2-40B4-BE49-F238E27FC236}">
                  <a16:creationId xmlns:a16="http://schemas.microsoft.com/office/drawing/2014/main" id="{E083201A-5603-E7AE-C4E0-0A003C89B464}"/>
                </a:ext>
              </a:extLst>
            </p:cNvPr>
            <p:cNvSpPr>
              <a:spLocks noEditPoints="1"/>
            </p:cNvSpPr>
            <p:nvPr/>
          </p:nvSpPr>
          <p:spPr bwMode="auto">
            <a:xfrm>
              <a:off x="984536" y="2278488"/>
              <a:ext cx="358468" cy="351052"/>
            </a:xfrm>
            <a:custGeom>
              <a:avLst/>
              <a:gdLst>
                <a:gd name="T0" fmla="*/ 358468 w 188"/>
                <a:gd name="T1" fmla="*/ 181250 h 184"/>
                <a:gd name="T2" fmla="*/ 257411 w 188"/>
                <a:gd name="T3" fmla="*/ 135460 h 184"/>
                <a:gd name="T4" fmla="*/ 257411 w 188"/>
                <a:gd name="T5" fmla="*/ 125921 h 184"/>
                <a:gd name="T6" fmla="*/ 286012 w 188"/>
                <a:gd name="T7" fmla="*/ 70592 h 184"/>
                <a:gd name="T8" fmla="*/ 263131 w 188"/>
                <a:gd name="T9" fmla="*/ 5724 h 184"/>
                <a:gd name="T10" fmla="*/ 226903 w 188"/>
                <a:gd name="T11" fmla="*/ 34342 h 184"/>
                <a:gd name="T12" fmla="*/ 179234 w 188"/>
                <a:gd name="T13" fmla="*/ 104934 h 184"/>
                <a:gd name="T14" fmla="*/ 133472 w 188"/>
                <a:gd name="T15" fmla="*/ 175526 h 184"/>
                <a:gd name="T16" fmla="*/ 97244 w 188"/>
                <a:gd name="T17" fmla="*/ 160263 h 184"/>
                <a:gd name="T18" fmla="*/ 0 w 188"/>
                <a:gd name="T19" fmla="*/ 177434 h 184"/>
                <a:gd name="T20" fmla="*/ 17161 w 188"/>
                <a:gd name="T21" fmla="*/ 351052 h 184"/>
                <a:gd name="T22" fmla="*/ 114405 w 188"/>
                <a:gd name="T23" fmla="*/ 337697 h 184"/>
                <a:gd name="T24" fmla="*/ 139192 w 188"/>
                <a:gd name="T25" fmla="*/ 351052 h 184"/>
                <a:gd name="T26" fmla="*/ 143006 w 188"/>
                <a:gd name="T27" fmla="*/ 351052 h 184"/>
                <a:gd name="T28" fmla="*/ 299359 w 188"/>
                <a:gd name="T29" fmla="*/ 351052 h 184"/>
                <a:gd name="T30" fmla="*/ 333680 w 188"/>
                <a:gd name="T31" fmla="*/ 307171 h 184"/>
                <a:gd name="T32" fmla="*/ 343214 w 188"/>
                <a:gd name="T33" fmla="*/ 257565 h 184"/>
                <a:gd name="T34" fmla="*/ 348934 w 188"/>
                <a:gd name="T35" fmla="*/ 206052 h 184"/>
                <a:gd name="T36" fmla="*/ 97244 w 188"/>
                <a:gd name="T37" fmla="*/ 335789 h 184"/>
                <a:gd name="T38" fmla="*/ 15254 w 188"/>
                <a:gd name="T39" fmla="*/ 333881 h 184"/>
                <a:gd name="T40" fmla="*/ 17161 w 188"/>
                <a:gd name="T41" fmla="*/ 175526 h 184"/>
                <a:gd name="T42" fmla="*/ 99151 w 188"/>
                <a:gd name="T43" fmla="*/ 177434 h 184"/>
                <a:gd name="T44" fmla="*/ 335587 w 188"/>
                <a:gd name="T45" fmla="*/ 198421 h 184"/>
                <a:gd name="T46" fmla="*/ 333680 w 188"/>
                <a:gd name="T47" fmla="*/ 209868 h 184"/>
                <a:gd name="T48" fmla="*/ 329867 w 188"/>
                <a:gd name="T49" fmla="*/ 249934 h 184"/>
                <a:gd name="T50" fmla="*/ 327960 w 188"/>
                <a:gd name="T51" fmla="*/ 261381 h 184"/>
                <a:gd name="T52" fmla="*/ 320333 w 188"/>
                <a:gd name="T53" fmla="*/ 297631 h 184"/>
                <a:gd name="T54" fmla="*/ 318426 w 188"/>
                <a:gd name="T55" fmla="*/ 307171 h 184"/>
                <a:gd name="T56" fmla="*/ 299359 w 188"/>
                <a:gd name="T57" fmla="*/ 335789 h 184"/>
                <a:gd name="T58" fmla="*/ 133472 w 188"/>
                <a:gd name="T59" fmla="*/ 330065 h 184"/>
                <a:gd name="T60" fmla="*/ 114405 w 188"/>
                <a:gd name="T61" fmla="*/ 190789 h 184"/>
                <a:gd name="T62" fmla="*/ 137286 w 188"/>
                <a:gd name="T63" fmla="*/ 190789 h 184"/>
                <a:gd name="T64" fmla="*/ 169700 w 188"/>
                <a:gd name="T65" fmla="*/ 152631 h 184"/>
                <a:gd name="T66" fmla="*/ 192581 w 188"/>
                <a:gd name="T67" fmla="*/ 112566 h 184"/>
                <a:gd name="T68" fmla="*/ 247877 w 188"/>
                <a:gd name="T69" fmla="*/ 19079 h 184"/>
                <a:gd name="T70" fmla="*/ 272664 w 188"/>
                <a:gd name="T71" fmla="*/ 66776 h 184"/>
                <a:gd name="T72" fmla="*/ 244063 w 188"/>
                <a:gd name="T73" fmla="*/ 145000 h 184"/>
                <a:gd name="T74" fmla="*/ 308893 w 188"/>
                <a:gd name="T75" fmla="*/ 150723 h 184"/>
                <a:gd name="T76" fmla="*/ 335587 w 188"/>
                <a:gd name="T77" fmla="*/ 198421 h 184"/>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188" h="184">
                  <a:moveTo>
                    <a:pt x="183" y="108"/>
                  </a:moveTo>
                  <a:cubicBezTo>
                    <a:pt x="185" y="105"/>
                    <a:pt x="188" y="101"/>
                    <a:pt x="188" y="95"/>
                  </a:cubicBezTo>
                  <a:cubicBezTo>
                    <a:pt x="188" y="78"/>
                    <a:pt x="172" y="72"/>
                    <a:pt x="163" y="71"/>
                  </a:cubicBezTo>
                  <a:cubicBezTo>
                    <a:pt x="135" y="71"/>
                    <a:pt x="135" y="71"/>
                    <a:pt x="135" y="71"/>
                  </a:cubicBezTo>
                  <a:cubicBezTo>
                    <a:pt x="135" y="71"/>
                    <a:pt x="135" y="71"/>
                    <a:pt x="135" y="71"/>
                  </a:cubicBezTo>
                  <a:cubicBezTo>
                    <a:pt x="133" y="69"/>
                    <a:pt x="135" y="66"/>
                    <a:pt x="135" y="66"/>
                  </a:cubicBezTo>
                  <a:cubicBezTo>
                    <a:pt x="135" y="66"/>
                    <a:pt x="135" y="66"/>
                    <a:pt x="135" y="66"/>
                  </a:cubicBezTo>
                  <a:cubicBezTo>
                    <a:pt x="136" y="66"/>
                    <a:pt x="144" y="55"/>
                    <a:pt x="150" y="37"/>
                  </a:cubicBezTo>
                  <a:cubicBezTo>
                    <a:pt x="157" y="18"/>
                    <a:pt x="140" y="4"/>
                    <a:pt x="139" y="3"/>
                  </a:cubicBezTo>
                  <a:cubicBezTo>
                    <a:pt x="138" y="3"/>
                    <a:pt x="138" y="3"/>
                    <a:pt x="138" y="3"/>
                  </a:cubicBezTo>
                  <a:cubicBezTo>
                    <a:pt x="138" y="3"/>
                    <a:pt x="132" y="0"/>
                    <a:pt x="126" y="4"/>
                  </a:cubicBezTo>
                  <a:cubicBezTo>
                    <a:pt x="122" y="6"/>
                    <a:pt x="119" y="11"/>
                    <a:pt x="119" y="18"/>
                  </a:cubicBezTo>
                  <a:cubicBezTo>
                    <a:pt x="117" y="34"/>
                    <a:pt x="103" y="48"/>
                    <a:pt x="97" y="53"/>
                  </a:cubicBezTo>
                  <a:cubicBezTo>
                    <a:pt x="96" y="54"/>
                    <a:pt x="95" y="54"/>
                    <a:pt x="94" y="55"/>
                  </a:cubicBezTo>
                  <a:cubicBezTo>
                    <a:pt x="90" y="59"/>
                    <a:pt x="85" y="69"/>
                    <a:pt x="82" y="76"/>
                  </a:cubicBezTo>
                  <a:cubicBezTo>
                    <a:pt x="79" y="81"/>
                    <a:pt x="73" y="89"/>
                    <a:pt x="70" y="92"/>
                  </a:cubicBezTo>
                  <a:cubicBezTo>
                    <a:pt x="67" y="92"/>
                    <a:pt x="63" y="92"/>
                    <a:pt x="60" y="92"/>
                  </a:cubicBezTo>
                  <a:cubicBezTo>
                    <a:pt x="59" y="88"/>
                    <a:pt x="55" y="84"/>
                    <a:pt x="51" y="84"/>
                  </a:cubicBezTo>
                  <a:cubicBezTo>
                    <a:pt x="9" y="84"/>
                    <a:pt x="9" y="84"/>
                    <a:pt x="9" y="84"/>
                  </a:cubicBezTo>
                  <a:cubicBezTo>
                    <a:pt x="4" y="84"/>
                    <a:pt x="0" y="88"/>
                    <a:pt x="0" y="93"/>
                  </a:cubicBezTo>
                  <a:cubicBezTo>
                    <a:pt x="0" y="175"/>
                    <a:pt x="0" y="175"/>
                    <a:pt x="0" y="175"/>
                  </a:cubicBezTo>
                  <a:cubicBezTo>
                    <a:pt x="0" y="180"/>
                    <a:pt x="4" y="184"/>
                    <a:pt x="9" y="184"/>
                  </a:cubicBezTo>
                  <a:cubicBezTo>
                    <a:pt x="51" y="184"/>
                    <a:pt x="51" y="184"/>
                    <a:pt x="51" y="184"/>
                  </a:cubicBezTo>
                  <a:cubicBezTo>
                    <a:pt x="56" y="184"/>
                    <a:pt x="59" y="181"/>
                    <a:pt x="60" y="177"/>
                  </a:cubicBezTo>
                  <a:cubicBezTo>
                    <a:pt x="62" y="177"/>
                    <a:pt x="63" y="175"/>
                    <a:pt x="64" y="175"/>
                  </a:cubicBezTo>
                  <a:cubicBezTo>
                    <a:pt x="65" y="177"/>
                    <a:pt x="67" y="181"/>
                    <a:pt x="73" y="184"/>
                  </a:cubicBezTo>
                  <a:cubicBezTo>
                    <a:pt x="74" y="184"/>
                    <a:pt x="74" y="184"/>
                    <a:pt x="74" y="184"/>
                  </a:cubicBezTo>
                  <a:cubicBezTo>
                    <a:pt x="75" y="184"/>
                    <a:pt x="75" y="184"/>
                    <a:pt x="75" y="184"/>
                  </a:cubicBezTo>
                  <a:cubicBezTo>
                    <a:pt x="75" y="184"/>
                    <a:pt x="103" y="184"/>
                    <a:pt x="129" y="184"/>
                  </a:cubicBezTo>
                  <a:cubicBezTo>
                    <a:pt x="142" y="184"/>
                    <a:pt x="153" y="184"/>
                    <a:pt x="157" y="184"/>
                  </a:cubicBezTo>
                  <a:cubicBezTo>
                    <a:pt x="165" y="184"/>
                    <a:pt x="170" y="180"/>
                    <a:pt x="172" y="177"/>
                  </a:cubicBezTo>
                  <a:cubicBezTo>
                    <a:pt x="176" y="172"/>
                    <a:pt x="176" y="165"/>
                    <a:pt x="175" y="161"/>
                  </a:cubicBezTo>
                  <a:cubicBezTo>
                    <a:pt x="181" y="156"/>
                    <a:pt x="181" y="147"/>
                    <a:pt x="181" y="143"/>
                  </a:cubicBezTo>
                  <a:cubicBezTo>
                    <a:pt x="182" y="140"/>
                    <a:pt x="181" y="138"/>
                    <a:pt x="180" y="135"/>
                  </a:cubicBezTo>
                  <a:cubicBezTo>
                    <a:pt x="183" y="133"/>
                    <a:pt x="186" y="127"/>
                    <a:pt x="186" y="120"/>
                  </a:cubicBezTo>
                  <a:cubicBezTo>
                    <a:pt x="187" y="115"/>
                    <a:pt x="185" y="110"/>
                    <a:pt x="183" y="108"/>
                  </a:cubicBezTo>
                  <a:close/>
                  <a:moveTo>
                    <a:pt x="52" y="175"/>
                  </a:moveTo>
                  <a:cubicBezTo>
                    <a:pt x="52" y="176"/>
                    <a:pt x="52" y="176"/>
                    <a:pt x="51" y="176"/>
                  </a:cubicBezTo>
                  <a:cubicBezTo>
                    <a:pt x="9" y="176"/>
                    <a:pt x="9" y="176"/>
                    <a:pt x="9" y="176"/>
                  </a:cubicBezTo>
                  <a:cubicBezTo>
                    <a:pt x="9" y="176"/>
                    <a:pt x="8" y="176"/>
                    <a:pt x="8" y="175"/>
                  </a:cubicBezTo>
                  <a:cubicBezTo>
                    <a:pt x="8" y="93"/>
                    <a:pt x="8" y="93"/>
                    <a:pt x="8" y="93"/>
                  </a:cubicBezTo>
                  <a:cubicBezTo>
                    <a:pt x="8" y="93"/>
                    <a:pt x="9" y="92"/>
                    <a:pt x="9" y="92"/>
                  </a:cubicBezTo>
                  <a:cubicBezTo>
                    <a:pt x="51" y="92"/>
                    <a:pt x="51" y="92"/>
                    <a:pt x="51" y="92"/>
                  </a:cubicBezTo>
                  <a:cubicBezTo>
                    <a:pt x="52" y="92"/>
                    <a:pt x="52" y="93"/>
                    <a:pt x="52" y="93"/>
                  </a:cubicBezTo>
                  <a:lnTo>
                    <a:pt x="52" y="175"/>
                  </a:lnTo>
                  <a:close/>
                  <a:moveTo>
                    <a:pt x="176" y="104"/>
                  </a:moveTo>
                  <a:cubicBezTo>
                    <a:pt x="172" y="107"/>
                    <a:pt x="172" y="107"/>
                    <a:pt x="172" y="107"/>
                  </a:cubicBezTo>
                  <a:cubicBezTo>
                    <a:pt x="175" y="110"/>
                    <a:pt x="175" y="110"/>
                    <a:pt x="175" y="110"/>
                  </a:cubicBezTo>
                  <a:cubicBezTo>
                    <a:pt x="176" y="111"/>
                    <a:pt x="179" y="114"/>
                    <a:pt x="178" y="120"/>
                  </a:cubicBezTo>
                  <a:cubicBezTo>
                    <a:pt x="178" y="127"/>
                    <a:pt x="173" y="131"/>
                    <a:pt x="173" y="131"/>
                  </a:cubicBezTo>
                  <a:cubicBezTo>
                    <a:pt x="167" y="133"/>
                    <a:pt x="167" y="133"/>
                    <a:pt x="167" y="133"/>
                  </a:cubicBezTo>
                  <a:cubicBezTo>
                    <a:pt x="172" y="137"/>
                    <a:pt x="172" y="137"/>
                    <a:pt x="172" y="137"/>
                  </a:cubicBezTo>
                  <a:cubicBezTo>
                    <a:pt x="172" y="138"/>
                    <a:pt x="174" y="140"/>
                    <a:pt x="173" y="144"/>
                  </a:cubicBezTo>
                  <a:cubicBezTo>
                    <a:pt x="173" y="147"/>
                    <a:pt x="172" y="154"/>
                    <a:pt x="168" y="156"/>
                  </a:cubicBezTo>
                  <a:cubicBezTo>
                    <a:pt x="164" y="158"/>
                    <a:pt x="164" y="158"/>
                    <a:pt x="164" y="158"/>
                  </a:cubicBezTo>
                  <a:cubicBezTo>
                    <a:pt x="167" y="161"/>
                    <a:pt x="167" y="161"/>
                    <a:pt x="167" y="161"/>
                  </a:cubicBezTo>
                  <a:cubicBezTo>
                    <a:pt x="168" y="163"/>
                    <a:pt x="168" y="169"/>
                    <a:pt x="165" y="173"/>
                  </a:cubicBezTo>
                  <a:cubicBezTo>
                    <a:pt x="164" y="175"/>
                    <a:pt x="161" y="176"/>
                    <a:pt x="157" y="176"/>
                  </a:cubicBezTo>
                  <a:cubicBezTo>
                    <a:pt x="144" y="176"/>
                    <a:pt x="84" y="176"/>
                    <a:pt x="76" y="176"/>
                  </a:cubicBezTo>
                  <a:cubicBezTo>
                    <a:pt x="73" y="175"/>
                    <a:pt x="71" y="174"/>
                    <a:pt x="70" y="173"/>
                  </a:cubicBezTo>
                  <a:cubicBezTo>
                    <a:pt x="69" y="172"/>
                    <a:pt x="67" y="167"/>
                    <a:pt x="60" y="167"/>
                  </a:cubicBezTo>
                  <a:cubicBezTo>
                    <a:pt x="60" y="100"/>
                    <a:pt x="60" y="100"/>
                    <a:pt x="60" y="100"/>
                  </a:cubicBezTo>
                  <a:cubicBezTo>
                    <a:pt x="64" y="100"/>
                    <a:pt x="71" y="100"/>
                    <a:pt x="71" y="100"/>
                  </a:cubicBezTo>
                  <a:cubicBezTo>
                    <a:pt x="72" y="100"/>
                    <a:pt x="72" y="100"/>
                    <a:pt x="72" y="100"/>
                  </a:cubicBezTo>
                  <a:cubicBezTo>
                    <a:pt x="74" y="99"/>
                    <a:pt x="74" y="99"/>
                    <a:pt x="74" y="99"/>
                  </a:cubicBezTo>
                  <a:cubicBezTo>
                    <a:pt x="74" y="99"/>
                    <a:pt x="85" y="88"/>
                    <a:pt x="89" y="80"/>
                  </a:cubicBezTo>
                  <a:cubicBezTo>
                    <a:pt x="93" y="72"/>
                    <a:pt x="96" y="63"/>
                    <a:pt x="100" y="61"/>
                  </a:cubicBezTo>
                  <a:cubicBezTo>
                    <a:pt x="100" y="60"/>
                    <a:pt x="101" y="60"/>
                    <a:pt x="101" y="59"/>
                  </a:cubicBezTo>
                  <a:cubicBezTo>
                    <a:pt x="108" y="54"/>
                    <a:pt x="124" y="38"/>
                    <a:pt x="127" y="19"/>
                  </a:cubicBezTo>
                  <a:cubicBezTo>
                    <a:pt x="127" y="14"/>
                    <a:pt x="128" y="12"/>
                    <a:pt x="130" y="10"/>
                  </a:cubicBezTo>
                  <a:cubicBezTo>
                    <a:pt x="132" y="9"/>
                    <a:pt x="134" y="10"/>
                    <a:pt x="135" y="10"/>
                  </a:cubicBezTo>
                  <a:cubicBezTo>
                    <a:pt x="137" y="12"/>
                    <a:pt x="147" y="22"/>
                    <a:pt x="143" y="35"/>
                  </a:cubicBezTo>
                  <a:cubicBezTo>
                    <a:pt x="137" y="51"/>
                    <a:pt x="129" y="61"/>
                    <a:pt x="129" y="61"/>
                  </a:cubicBezTo>
                  <a:cubicBezTo>
                    <a:pt x="127" y="64"/>
                    <a:pt x="124" y="70"/>
                    <a:pt x="128" y="76"/>
                  </a:cubicBezTo>
                  <a:cubicBezTo>
                    <a:pt x="130" y="79"/>
                    <a:pt x="133" y="79"/>
                    <a:pt x="135" y="79"/>
                  </a:cubicBezTo>
                  <a:cubicBezTo>
                    <a:pt x="162" y="79"/>
                    <a:pt x="162" y="79"/>
                    <a:pt x="162" y="79"/>
                  </a:cubicBezTo>
                  <a:cubicBezTo>
                    <a:pt x="163" y="79"/>
                    <a:pt x="180" y="81"/>
                    <a:pt x="180" y="95"/>
                  </a:cubicBezTo>
                  <a:cubicBezTo>
                    <a:pt x="180" y="101"/>
                    <a:pt x="176" y="104"/>
                    <a:pt x="176" y="104"/>
                  </a:cubicBezTo>
                  <a:close/>
                </a:path>
              </a:pathLst>
            </a:custGeom>
            <a:grpFill/>
            <a:ln w="9525">
              <a:solidFill>
                <a:schemeClr val="tx1"/>
              </a:solidFill>
              <a:round/>
              <a:headEnd/>
              <a:tailEnd/>
            </a:ln>
          </p:spPr>
          <p:txBody>
            <a:bodyPr/>
            <a:lstStyle/>
            <a:p>
              <a:endParaRPr lang="en-US" dirty="0"/>
            </a:p>
          </p:txBody>
        </p:sp>
      </p:grpSp>
      <p:grpSp>
        <p:nvGrpSpPr>
          <p:cNvPr id="27" name="Group 26" descr="clock icon">
            <a:extLst>
              <a:ext uri="{FF2B5EF4-FFF2-40B4-BE49-F238E27FC236}">
                <a16:creationId xmlns:a16="http://schemas.microsoft.com/office/drawing/2014/main" id="{B808CBE1-9B84-7818-F1B7-F6B6847390C9}"/>
              </a:ext>
            </a:extLst>
          </p:cNvPr>
          <p:cNvGrpSpPr/>
          <p:nvPr/>
        </p:nvGrpSpPr>
        <p:grpSpPr>
          <a:xfrm>
            <a:off x="10965805" y="3169273"/>
            <a:ext cx="823913" cy="823912"/>
            <a:chOff x="744537" y="3036069"/>
            <a:chExt cx="823913" cy="823912"/>
          </a:xfrm>
          <a:solidFill>
            <a:schemeClr val="bg1"/>
          </a:solidFill>
        </p:grpSpPr>
        <p:sp>
          <p:nvSpPr>
            <p:cNvPr id="28" name="Oval 68">
              <a:extLst>
                <a:ext uri="{FF2B5EF4-FFF2-40B4-BE49-F238E27FC236}">
                  <a16:creationId xmlns:a16="http://schemas.microsoft.com/office/drawing/2014/main" id="{0D5B9A7E-609B-61CB-6B76-65F108A044FB}"/>
                </a:ext>
                <a:ext uri="{C183D7F6-B498-43B3-948B-1728B52AA6E4}">
                  <adec:decorative xmlns:adec="http://schemas.microsoft.com/office/drawing/2017/decorative" val="1"/>
                </a:ext>
              </a:extLst>
            </p:cNvPr>
            <p:cNvSpPr>
              <a:spLocks noChangeArrowheads="1"/>
            </p:cNvSpPr>
            <p:nvPr/>
          </p:nvSpPr>
          <p:spPr bwMode="auto">
            <a:xfrm>
              <a:off x="744537" y="3036069"/>
              <a:ext cx="823913" cy="823912"/>
            </a:xfrm>
            <a:prstGeom prst="ellipse">
              <a:avLst/>
            </a:prstGeom>
            <a:grpFill/>
            <a:ln>
              <a:noFill/>
            </a:ln>
          </p:spPr>
          <p:txBody>
            <a:bodyPr/>
            <a:lstStyle>
              <a:lvl1pPr>
                <a:defRPr>
                  <a:solidFill>
                    <a:schemeClr val="tx1"/>
                  </a:solidFill>
                  <a:latin typeface="Open Sans Light" pitchFamily="34" charset="0"/>
                </a:defRPr>
              </a:lvl1pPr>
              <a:lvl2pPr marL="742950" indent="-285750">
                <a:defRPr>
                  <a:solidFill>
                    <a:schemeClr val="tx1"/>
                  </a:solidFill>
                  <a:latin typeface="Open Sans Light" pitchFamily="34" charset="0"/>
                </a:defRPr>
              </a:lvl2pPr>
              <a:lvl3pPr marL="1143000" indent="-228600">
                <a:defRPr>
                  <a:solidFill>
                    <a:schemeClr val="tx1"/>
                  </a:solidFill>
                  <a:latin typeface="Open Sans Light" pitchFamily="34" charset="0"/>
                </a:defRPr>
              </a:lvl3pPr>
              <a:lvl4pPr marL="1600200" indent="-228600">
                <a:defRPr>
                  <a:solidFill>
                    <a:schemeClr val="tx1"/>
                  </a:solidFill>
                  <a:latin typeface="Open Sans Light" pitchFamily="34" charset="0"/>
                </a:defRPr>
              </a:lvl4pPr>
              <a:lvl5pPr marL="2057400" indent="-228600">
                <a:defRPr>
                  <a:solidFill>
                    <a:schemeClr val="tx1"/>
                  </a:solidFill>
                  <a:latin typeface="Open Sans Light" pitchFamily="34" charset="0"/>
                </a:defRPr>
              </a:lvl5pPr>
              <a:lvl6pPr marL="2514600" indent="-228600" fontAlgn="base">
                <a:spcBef>
                  <a:spcPct val="0"/>
                </a:spcBef>
                <a:spcAft>
                  <a:spcPct val="0"/>
                </a:spcAft>
                <a:defRPr>
                  <a:solidFill>
                    <a:schemeClr val="tx1"/>
                  </a:solidFill>
                  <a:latin typeface="Open Sans Light" pitchFamily="34" charset="0"/>
                </a:defRPr>
              </a:lvl6pPr>
              <a:lvl7pPr marL="2971800" indent="-228600" fontAlgn="base">
                <a:spcBef>
                  <a:spcPct val="0"/>
                </a:spcBef>
                <a:spcAft>
                  <a:spcPct val="0"/>
                </a:spcAft>
                <a:defRPr>
                  <a:solidFill>
                    <a:schemeClr val="tx1"/>
                  </a:solidFill>
                  <a:latin typeface="Open Sans Light" pitchFamily="34" charset="0"/>
                </a:defRPr>
              </a:lvl7pPr>
              <a:lvl8pPr marL="3429000" indent="-228600" fontAlgn="base">
                <a:spcBef>
                  <a:spcPct val="0"/>
                </a:spcBef>
                <a:spcAft>
                  <a:spcPct val="0"/>
                </a:spcAft>
                <a:defRPr>
                  <a:solidFill>
                    <a:schemeClr val="tx1"/>
                  </a:solidFill>
                  <a:latin typeface="Open Sans Light" pitchFamily="34" charset="0"/>
                </a:defRPr>
              </a:lvl8pPr>
              <a:lvl9pPr marL="3886200" indent="-228600" fontAlgn="base">
                <a:spcBef>
                  <a:spcPct val="0"/>
                </a:spcBef>
                <a:spcAft>
                  <a:spcPct val="0"/>
                </a:spcAft>
                <a:defRPr>
                  <a:solidFill>
                    <a:schemeClr val="tx1"/>
                  </a:solidFill>
                  <a:latin typeface="Open Sans Light" pitchFamily="34" charset="0"/>
                </a:defRPr>
              </a:lvl9pPr>
            </a:lstStyle>
            <a:p>
              <a:pPr eaLnBrk="1" hangingPunct="1"/>
              <a:endParaRPr lang="en-US" altLang="en-US" dirty="0"/>
            </a:p>
          </p:txBody>
        </p:sp>
        <p:grpSp>
          <p:nvGrpSpPr>
            <p:cNvPr id="29" name="Group 28" descr="Clock">
              <a:extLst>
                <a:ext uri="{FF2B5EF4-FFF2-40B4-BE49-F238E27FC236}">
                  <a16:creationId xmlns:a16="http://schemas.microsoft.com/office/drawing/2014/main" id="{1C95187E-2D4F-6A0D-B336-8B096F1468D7}"/>
                </a:ext>
              </a:extLst>
            </p:cNvPr>
            <p:cNvGrpSpPr/>
            <p:nvPr/>
          </p:nvGrpSpPr>
          <p:grpSpPr bwMode="auto">
            <a:xfrm>
              <a:off x="982527" y="3270522"/>
              <a:ext cx="343634" cy="344872"/>
              <a:chOff x="9155465" y="4372601"/>
              <a:chExt cx="343634" cy="344872"/>
            </a:xfrm>
            <a:grpFill/>
          </p:grpSpPr>
          <p:sp>
            <p:nvSpPr>
              <p:cNvPr id="30" name="Freeform 158">
                <a:extLst>
                  <a:ext uri="{FF2B5EF4-FFF2-40B4-BE49-F238E27FC236}">
                    <a16:creationId xmlns:a16="http://schemas.microsoft.com/office/drawing/2014/main" id="{6A73770E-F6A1-75D7-11EF-CB4EC6F3B336}"/>
                  </a:ext>
                </a:extLst>
              </p:cNvPr>
              <p:cNvSpPr>
                <a:spLocks noEditPoints="1"/>
              </p:cNvSpPr>
              <p:nvPr/>
            </p:nvSpPr>
            <p:spPr bwMode="auto">
              <a:xfrm>
                <a:off x="9379198" y="4372601"/>
                <a:ext cx="119901" cy="101360"/>
              </a:xfrm>
              <a:custGeom>
                <a:avLst/>
                <a:gdLst>
                  <a:gd name="T0" fmla="*/ 50 w 63"/>
                  <a:gd name="T1" fmla="*/ 53 h 53"/>
                  <a:gd name="T2" fmla="*/ 47 w 63"/>
                  <a:gd name="T3" fmla="*/ 49 h 53"/>
                  <a:gd name="T4" fmla="*/ 4 w 63"/>
                  <a:gd name="T5" fmla="*/ 15 h 53"/>
                  <a:gd name="T6" fmla="*/ 0 w 63"/>
                  <a:gd name="T7" fmla="*/ 14 h 53"/>
                  <a:gd name="T8" fmla="*/ 2 w 63"/>
                  <a:gd name="T9" fmla="*/ 10 h 53"/>
                  <a:gd name="T10" fmla="*/ 19 w 63"/>
                  <a:gd name="T11" fmla="*/ 0 h 53"/>
                  <a:gd name="T12" fmla="*/ 42 w 63"/>
                  <a:gd name="T13" fmla="*/ 11 h 53"/>
                  <a:gd name="T14" fmla="*/ 52 w 63"/>
                  <a:gd name="T15" fmla="*/ 50 h 53"/>
                  <a:gd name="T16" fmla="*/ 50 w 63"/>
                  <a:gd name="T17" fmla="*/ 53 h 53"/>
                  <a:gd name="T18" fmla="*/ 10 w 63"/>
                  <a:gd name="T19" fmla="*/ 11 h 53"/>
                  <a:gd name="T20" fmla="*/ 50 w 63"/>
                  <a:gd name="T21" fmla="*/ 42 h 53"/>
                  <a:gd name="T22" fmla="*/ 39 w 63"/>
                  <a:gd name="T23" fmla="*/ 16 h 53"/>
                  <a:gd name="T24" fmla="*/ 19 w 63"/>
                  <a:gd name="T25" fmla="*/ 6 h 53"/>
                  <a:gd name="T26" fmla="*/ 10 w 63"/>
                  <a:gd name="T2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 h="53">
                    <a:moveTo>
                      <a:pt x="50" y="53"/>
                    </a:moveTo>
                    <a:cubicBezTo>
                      <a:pt x="47" y="49"/>
                      <a:pt x="47" y="49"/>
                      <a:pt x="47" y="49"/>
                    </a:cubicBezTo>
                    <a:cubicBezTo>
                      <a:pt x="37" y="33"/>
                      <a:pt x="22" y="21"/>
                      <a:pt x="4" y="15"/>
                    </a:cubicBezTo>
                    <a:cubicBezTo>
                      <a:pt x="0" y="14"/>
                      <a:pt x="0" y="14"/>
                      <a:pt x="0" y="14"/>
                    </a:cubicBezTo>
                    <a:cubicBezTo>
                      <a:pt x="2" y="10"/>
                      <a:pt x="2" y="10"/>
                      <a:pt x="2" y="10"/>
                    </a:cubicBezTo>
                    <a:cubicBezTo>
                      <a:pt x="6" y="5"/>
                      <a:pt x="11" y="0"/>
                      <a:pt x="19" y="0"/>
                    </a:cubicBezTo>
                    <a:cubicBezTo>
                      <a:pt x="26" y="0"/>
                      <a:pt x="33" y="4"/>
                      <a:pt x="42" y="11"/>
                    </a:cubicBezTo>
                    <a:cubicBezTo>
                      <a:pt x="63" y="27"/>
                      <a:pt x="61" y="38"/>
                      <a:pt x="52" y="50"/>
                    </a:cubicBezTo>
                    <a:lnTo>
                      <a:pt x="50" y="53"/>
                    </a:lnTo>
                    <a:close/>
                    <a:moveTo>
                      <a:pt x="10" y="11"/>
                    </a:moveTo>
                    <a:cubicBezTo>
                      <a:pt x="26" y="17"/>
                      <a:pt x="40" y="28"/>
                      <a:pt x="50" y="42"/>
                    </a:cubicBezTo>
                    <a:cubicBezTo>
                      <a:pt x="54" y="36"/>
                      <a:pt x="55" y="29"/>
                      <a:pt x="39" y="16"/>
                    </a:cubicBezTo>
                    <a:cubicBezTo>
                      <a:pt x="30" y="9"/>
                      <a:pt x="24" y="6"/>
                      <a:pt x="19" y="6"/>
                    </a:cubicBezTo>
                    <a:cubicBezTo>
                      <a:pt x="16" y="6"/>
                      <a:pt x="13" y="8"/>
                      <a:pt x="10" y="11"/>
                    </a:cubicBezTo>
                    <a:close/>
                  </a:path>
                </a:pathLst>
              </a:custGeom>
              <a:grpFill/>
              <a:ln w="6350">
                <a:solidFill>
                  <a:schemeClr val="tx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31" name="Freeform 159">
                <a:extLst>
                  <a:ext uri="{FF2B5EF4-FFF2-40B4-BE49-F238E27FC236}">
                    <a16:creationId xmlns:a16="http://schemas.microsoft.com/office/drawing/2014/main" id="{3529665D-D778-71CC-E4C5-628FF603244E}"/>
                  </a:ext>
                </a:extLst>
              </p:cNvPr>
              <p:cNvSpPr>
                <a:spLocks noEditPoints="1"/>
              </p:cNvSpPr>
              <p:nvPr/>
            </p:nvSpPr>
            <p:spPr bwMode="auto">
              <a:xfrm>
                <a:off x="9155465" y="4372601"/>
                <a:ext cx="119901" cy="101360"/>
              </a:xfrm>
              <a:custGeom>
                <a:avLst/>
                <a:gdLst>
                  <a:gd name="T0" fmla="*/ 13 w 63"/>
                  <a:gd name="T1" fmla="*/ 53 h 53"/>
                  <a:gd name="T2" fmla="*/ 10 w 63"/>
                  <a:gd name="T3" fmla="*/ 50 h 53"/>
                  <a:gd name="T4" fmla="*/ 20 w 63"/>
                  <a:gd name="T5" fmla="*/ 11 h 53"/>
                  <a:gd name="T6" fmla="*/ 44 w 63"/>
                  <a:gd name="T7" fmla="*/ 0 h 53"/>
                  <a:gd name="T8" fmla="*/ 60 w 63"/>
                  <a:gd name="T9" fmla="*/ 10 h 53"/>
                  <a:gd name="T10" fmla="*/ 63 w 63"/>
                  <a:gd name="T11" fmla="*/ 14 h 53"/>
                  <a:gd name="T12" fmla="*/ 59 w 63"/>
                  <a:gd name="T13" fmla="*/ 15 h 53"/>
                  <a:gd name="T14" fmla="*/ 15 w 63"/>
                  <a:gd name="T15" fmla="*/ 49 h 53"/>
                  <a:gd name="T16" fmla="*/ 13 w 63"/>
                  <a:gd name="T17" fmla="*/ 53 h 53"/>
                  <a:gd name="T18" fmla="*/ 44 w 63"/>
                  <a:gd name="T19" fmla="*/ 6 h 53"/>
                  <a:gd name="T20" fmla="*/ 24 w 63"/>
                  <a:gd name="T21" fmla="*/ 16 h 53"/>
                  <a:gd name="T22" fmla="*/ 13 w 63"/>
                  <a:gd name="T23" fmla="*/ 42 h 53"/>
                  <a:gd name="T24" fmla="*/ 53 w 63"/>
                  <a:gd name="T25" fmla="*/ 11 h 53"/>
                  <a:gd name="T26" fmla="*/ 44 w 63"/>
                  <a:gd name="T27" fmla="*/ 6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 h="53">
                    <a:moveTo>
                      <a:pt x="13" y="53"/>
                    </a:moveTo>
                    <a:cubicBezTo>
                      <a:pt x="10" y="50"/>
                      <a:pt x="10" y="50"/>
                      <a:pt x="10" y="50"/>
                    </a:cubicBezTo>
                    <a:cubicBezTo>
                      <a:pt x="2" y="38"/>
                      <a:pt x="0" y="27"/>
                      <a:pt x="20" y="11"/>
                    </a:cubicBezTo>
                    <a:cubicBezTo>
                      <a:pt x="30" y="4"/>
                      <a:pt x="37" y="0"/>
                      <a:pt x="44" y="0"/>
                    </a:cubicBezTo>
                    <a:cubicBezTo>
                      <a:pt x="51" y="0"/>
                      <a:pt x="56" y="5"/>
                      <a:pt x="60" y="10"/>
                    </a:cubicBezTo>
                    <a:cubicBezTo>
                      <a:pt x="63" y="14"/>
                      <a:pt x="63" y="14"/>
                      <a:pt x="63" y="14"/>
                    </a:cubicBezTo>
                    <a:cubicBezTo>
                      <a:pt x="59" y="15"/>
                      <a:pt x="59" y="15"/>
                      <a:pt x="59" y="15"/>
                    </a:cubicBezTo>
                    <a:cubicBezTo>
                      <a:pt x="41" y="21"/>
                      <a:pt x="26" y="33"/>
                      <a:pt x="15" y="49"/>
                    </a:cubicBezTo>
                    <a:lnTo>
                      <a:pt x="13" y="53"/>
                    </a:lnTo>
                    <a:close/>
                    <a:moveTo>
                      <a:pt x="44" y="6"/>
                    </a:moveTo>
                    <a:cubicBezTo>
                      <a:pt x="39" y="6"/>
                      <a:pt x="32" y="9"/>
                      <a:pt x="24" y="16"/>
                    </a:cubicBezTo>
                    <a:cubicBezTo>
                      <a:pt x="8" y="29"/>
                      <a:pt x="9" y="36"/>
                      <a:pt x="13" y="42"/>
                    </a:cubicBezTo>
                    <a:cubicBezTo>
                      <a:pt x="23" y="28"/>
                      <a:pt x="37" y="17"/>
                      <a:pt x="53" y="11"/>
                    </a:cubicBezTo>
                    <a:cubicBezTo>
                      <a:pt x="50" y="8"/>
                      <a:pt x="47" y="6"/>
                      <a:pt x="44" y="6"/>
                    </a:cubicBezTo>
                    <a:close/>
                  </a:path>
                </a:pathLst>
              </a:custGeom>
              <a:grpFill/>
              <a:ln w="6350">
                <a:solidFill>
                  <a:schemeClr val="tx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32" name="Freeform 160">
                <a:extLst>
                  <a:ext uri="{FF2B5EF4-FFF2-40B4-BE49-F238E27FC236}">
                    <a16:creationId xmlns:a16="http://schemas.microsoft.com/office/drawing/2014/main" id="{1D07999A-0B9E-EABC-79E7-1E3F332E33D8}"/>
                  </a:ext>
                </a:extLst>
              </p:cNvPr>
              <p:cNvSpPr>
                <a:spLocks/>
              </p:cNvSpPr>
              <p:nvPr/>
            </p:nvSpPr>
            <p:spPr bwMode="auto">
              <a:xfrm>
                <a:off x="9196256" y="4671737"/>
                <a:ext cx="43263" cy="44500"/>
              </a:xfrm>
              <a:custGeom>
                <a:avLst/>
                <a:gdLst>
                  <a:gd name="T0" fmla="*/ 6 w 35"/>
                  <a:gd name="T1" fmla="*/ 36 h 36"/>
                  <a:gd name="T2" fmla="*/ 0 w 35"/>
                  <a:gd name="T3" fmla="*/ 30 h 36"/>
                  <a:gd name="T4" fmla="*/ 29 w 35"/>
                  <a:gd name="T5" fmla="*/ 0 h 36"/>
                  <a:gd name="T6" fmla="*/ 35 w 35"/>
                  <a:gd name="T7" fmla="*/ 8 h 36"/>
                  <a:gd name="T8" fmla="*/ 6 w 35"/>
                  <a:gd name="T9" fmla="*/ 36 h 36"/>
                </a:gdLst>
                <a:ahLst/>
                <a:cxnLst>
                  <a:cxn ang="0">
                    <a:pos x="T0" y="T1"/>
                  </a:cxn>
                  <a:cxn ang="0">
                    <a:pos x="T2" y="T3"/>
                  </a:cxn>
                  <a:cxn ang="0">
                    <a:pos x="T4" y="T5"/>
                  </a:cxn>
                  <a:cxn ang="0">
                    <a:pos x="T6" y="T7"/>
                  </a:cxn>
                  <a:cxn ang="0">
                    <a:pos x="T8" y="T9"/>
                  </a:cxn>
                </a:cxnLst>
                <a:rect l="0" t="0" r="r" b="b"/>
                <a:pathLst>
                  <a:path w="35" h="36">
                    <a:moveTo>
                      <a:pt x="6" y="36"/>
                    </a:moveTo>
                    <a:lnTo>
                      <a:pt x="0" y="30"/>
                    </a:lnTo>
                    <a:lnTo>
                      <a:pt x="29" y="0"/>
                    </a:lnTo>
                    <a:lnTo>
                      <a:pt x="35" y="8"/>
                    </a:lnTo>
                    <a:lnTo>
                      <a:pt x="6" y="36"/>
                    </a:lnTo>
                    <a:close/>
                  </a:path>
                </a:pathLst>
              </a:custGeom>
              <a:grpFill/>
              <a:ln w="6350">
                <a:solidFill>
                  <a:schemeClr val="tx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33" name="Freeform 161">
                <a:extLst>
                  <a:ext uri="{FF2B5EF4-FFF2-40B4-BE49-F238E27FC236}">
                    <a16:creationId xmlns:a16="http://schemas.microsoft.com/office/drawing/2014/main" id="{417F16D0-0B89-5C5D-14AF-5F751A829BE1}"/>
                  </a:ext>
                </a:extLst>
              </p:cNvPr>
              <p:cNvSpPr>
                <a:spLocks/>
              </p:cNvSpPr>
              <p:nvPr/>
            </p:nvSpPr>
            <p:spPr bwMode="auto">
              <a:xfrm>
                <a:off x="9413809" y="4671737"/>
                <a:ext cx="45736" cy="45736"/>
              </a:xfrm>
              <a:custGeom>
                <a:avLst/>
                <a:gdLst>
                  <a:gd name="T0" fmla="*/ 29 w 37"/>
                  <a:gd name="T1" fmla="*/ 37 h 37"/>
                  <a:gd name="T2" fmla="*/ 0 w 37"/>
                  <a:gd name="T3" fmla="*/ 8 h 37"/>
                  <a:gd name="T4" fmla="*/ 6 w 37"/>
                  <a:gd name="T5" fmla="*/ 0 h 37"/>
                  <a:gd name="T6" fmla="*/ 37 w 37"/>
                  <a:gd name="T7" fmla="*/ 31 h 37"/>
                  <a:gd name="T8" fmla="*/ 29 w 37"/>
                  <a:gd name="T9" fmla="*/ 37 h 37"/>
                </a:gdLst>
                <a:ahLst/>
                <a:cxnLst>
                  <a:cxn ang="0">
                    <a:pos x="T0" y="T1"/>
                  </a:cxn>
                  <a:cxn ang="0">
                    <a:pos x="T2" y="T3"/>
                  </a:cxn>
                  <a:cxn ang="0">
                    <a:pos x="T4" y="T5"/>
                  </a:cxn>
                  <a:cxn ang="0">
                    <a:pos x="T6" y="T7"/>
                  </a:cxn>
                  <a:cxn ang="0">
                    <a:pos x="T8" y="T9"/>
                  </a:cxn>
                </a:cxnLst>
                <a:rect l="0" t="0" r="r" b="b"/>
                <a:pathLst>
                  <a:path w="37" h="37">
                    <a:moveTo>
                      <a:pt x="29" y="37"/>
                    </a:moveTo>
                    <a:lnTo>
                      <a:pt x="0" y="8"/>
                    </a:lnTo>
                    <a:lnTo>
                      <a:pt x="6" y="0"/>
                    </a:lnTo>
                    <a:lnTo>
                      <a:pt x="37" y="31"/>
                    </a:lnTo>
                    <a:lnTo>
                      <a:pt x="29" y="37"/>
                    </a:lnTo>
                    <a:close/>
                  </a:path>
                </a:pathLst>
              </a:custGeom>
              <a:grpFill/>
              <a:ln w="6350">
                <a:solidFill>
                  <a:schemeClr val="tx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34" name="Freeform 162">
                <a:extLst>
                  <a:ext uri="{FF2B5EF4-FFF2-40B4-BE49-F238E27FC236}">
                    <a16:creationId xmlns:a16="http://schemas.microsoft.com/office/drawing/2014/main" id="{EBCE8487-1B7B-DC4F-4D30-0095CB46F85B}"/>
                  </a:ext>
                </a:extLst>
              </p:cNvPr>
              <p:cNvSpPr>
                <a:spLocks noEditPoints="1"/>
              </p:cNvSpPr>
              <p:nvPr/>
            </p:nvSpPr>
            <p:spPr bwMode="auto">
              <a:xfrm>
                <a:off x="9167826" y="4397323"/>
                <a:ext cx="320149" cy="320149"/>
              </a:xfrm>
              <a:custGeom>
                <a:avLst/>
                <a:gdLst>
                  <a:gd name="T0" fmla="*/ 84 w 168"/>
                  <a:gd name="T1" fmla="*/ 168 h 168"/>
                  <a:gd name="T2" fmla="*/ 0 w 168"/>
                  <a:gd name="T3" fmla="*/ 84 h 168"/>
                  <a:gd name="T4" fmla="*/ 84 w 168"/>
                  <a:gd name="T5" fmla="*/ 0 h 168"/>
                  <a:gd name="T6" fmla="*/ 168 w 168"/>
                  <a:gd name="T7" fmla="*/ 84 h 168"/>
                  <a:gd name="T8" fmla="*/ 84 w 168"/>
                  <a:gd name="T9" fmla="*/ 168 h 168"/>
                  <a:gd name="T10" fmla="*/ 84 w 168"/>
                  <a:gd name="T11" fmla="*/ 6 h 168"/>
                  <a:gd name="T12" fmla="*/ 6 w 168"/>
                  <a:gd name="T13" fmla="*/ 84 h 168"/>
                  <a:gd name="T14" fmla="*/ 84 w 168"/>
                  <a:gd name="T15" fmla="*/ 162 h 168"/>
                  <a:gd name="T16" fmla="*/ 162 w 168"/>
                  <a:gd name="T17" fmla="*/ 84 h 168"/>
                  <a:gd name="T18" fmla="*/ 84 w 168"/>
                  <a:gd name="T19" fmla="*/ 6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8" h="168">
                    <a:moveTo>
                      <a:pt x="84" y="168"/>
                    </a:moveTo>
                    <a:cubicBezTo>
                      <a:pt x="38" y="168"/>
                      <a:pt x="0" y="131"/>
                      <a:pt x="0" y="84"/>
                    </a:cubicBezTo>
                    <a:cubicBezTo>
                      <a:pt x="0" y="38"/>
                      <a:pt x="38" y="0"/>
                      <a:pt x="84" y="0"/>
                    </a:cubicBezTo>
                    <a:cubicBezTo>
                      <a:pt x="130" y="0"/>
                      <a:pt x="168" y="38"/>
                      <a:pt x="168" y="84"/>
                    </a:cubicBezTo>
                    <a:cubicBezTo>
                      <a:pt x="168" y="131"/>
                      <a:pt x="130" y="168"/>
                      <a:pt x="84" y="168"/>
                    </a:cubicBezTo>
                    <a:close/>
                    <a:moveTo>
                      <a:pt x="84" y="6"/>
                    </a:moveTo>
                    <a:cubicBezTo>
                      <a:pt x="41" y="6"/>
                      <a:pt x="6" y="41"/>
                      <a:pt x="6" y="84"/>
                    </a:cubicBezTo>
                    <a:cubicBezTo>
                      <a:pt x="6" y="127"/>
                      <a:pt x="41" y="162"/>
                      <a:pt x="84" y="162"/>
                    </a:cubicBezTo>
                    <a:cubicBezTo>
                      <a:pt x="127" y="162"/>
                      <a:pt x="162" y="127"/>
                      <a:pt x="162" y="84"/>
                    </a:cubicBezTo>
                    <a:cubicBezTo>
                      <a:pt x="162" y="41"/>
                      <a:pt x="127" y="6"/>
                      <a:pt x="84" y="6"/>
                    </a:cubicBezTo>
                    <a:close/>
                  </a:path>
                </a:pathLst>
              </a:custGeom>
              <a:grpFill/>
              <a:ln w="6350">
                <a:solidFill>
                  <a:schemeClr val="tx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35" name="Freeform 163">
                <a:extLst>
                  <a:ext uri="{FF2B5EF4-FFF2-40B4-BE49-F238E27FC236}">
                    <a16:creationId xmlns:a16="http://schemas.microsoft.com/office/drawing/2014/main" id="{6C353EFD-0A51-247D-9F9E-964856BBE9A0}"/>
                  </a:ext>
                </a:extLst>
              </p:cNvPr>
              <p:cNvSpPr>
                <a:spLocks/>
              </p:cNvSpPr>
              <p:nvPr/>
            </p:nvSpPr>
            <p:spPr bwMode="auto">
              <a:xfrm>
                <a:off x="9234575" y="4446767"/>
                <a:ext cx="100124" cy="126082"/>
              </a:xfrm>
              <a:custGeom>
                <a:avLst/>
                <a:gdLst>
                  <a:gd name="T0" fmla="*/ 81 w 81"/>
                  <a:gd name="T1" fmla="*/ 102 h 102"/>
                  <a:gd name="T2" fmla="*/ 0 w 81"/>
                  <a:gd name="T3" fmla="*/ 102 h 102"/>
                  <a:gd name="T4" fmla="*/ 0 w 81"/>
                  <a:gd name="T5" fmla="*/ 93 h 102"/>
                  <a:gd name="T6" fmla="*/ 72 w 81"/>
                  <a:gd name="T7" fmla="*/ 93 h 102"/>
                  <a:gd name="T8" fmla="*/ 72 w 81"/>
                  <a:gd name="T9" fmla="*/ 0 h 102"/>
                  <a:gd name="T10" fmla="*/ 81 w 81"/>
                  <a:gd name="T11" fmla="*/ 0 h 102"/>
                  <a:gd name="T12" fmla="*/ 81 w 81"/>
                  <a:gd name="T13" fmla="*/ 102 h 102"/>
                </a:gdLst>
                <a:ahLst/>
                <a:cxnLst>
                  <a:cxn ang="0">
                    <a:pos x="T0" y="T1"/>
                  </a:cxn>
                  <a:cxn ang="0">
                    <a:pos x="T2" y="T3"/>
                  </a:cxn>
                  <a:cxn ang="0">
                    <a:pos x="T4" y="T5"/>
                  </a:cxn>
                  <a:cxn ang="0">
                    <a:pos x="T6" y="T7"/>
                  </a:cxn>
                  <a:cxn ang="0">
                    <a:pos x="T8" y="T9"/>
                  </a:cxn>
                  <a:cxn ang="0">
                    <a:pos x="T10" y="T11"/>
                  </a:cxn>
                  <a:cxn ang="0">
                    <a:pos x="T12" y="T13"/>
                  </a:cxn>
                </a:cxnLst>
                <a:rect l="0" t="0" r="r" b="b"/>
                <a:pathLst>
                  <a:path w="81" h="102">
                    <a:moveTo>
                      <a:pt x="81" y="102"/>
                    </a:moveTo>
                    <a:lnTo>
                      <a:pt x="0" y="102"/>
                    </a:lnTo>
                    <a:lnTo>
                      <a:pt x="0" y="93"/>
                    </a:lnTo>
                    <a:lnTo>
                      <a:pt x="72" y="93"/>
                    </a:lnTo>
                    <a:lnTo>
                      <a:pt x="72" y="0"/>
                    </a:lnTo>
                    <a:lnTo>
                      <a:pt x="81" y="0"/>
                    </a:lnTo>
                    <a:lnTo>
                      <a:pt x="81" y="102"/>
                    </a:lnTo>
                    <a:close/>
                  </a:path>
                </a:pathLst>
              </a:custGeom>
              <a:grpFill/>
              <a:ln w="6350">
                <a:solidFill>
                  <a:schemeClr val="tx1"/>
                </a:solidFill>
                <a:round/>
                <a:headEnd/>
                <a:tailEnd/>
              </a:ln>
            </p:spPr>
            <p:txBody>
              <a:bodyPr/>
              <a:lstStyle/>
              <a:p>
                <a:pPr eaLnBrk="1" fontAlgn="auto" hangingPunct="1">
                  <a:spcBef>
                    <a:spcPts val="0"/>
                  </a:spcBef>
                  <a:spcAft>
                    <a:spcPts val="0"/>
                  </a:spcAft>
                  <a:defRPr/>
                </a:pPr>
                <a:endParaRPr lang="en-US" dirty="0">
                  <a:latin typeface="+mn-lt"/>
                </a:endParaRPr>
              </a:p>
            </p:txBody>
          </p:sp>
        </p:grpSp>
      </p:grpSp>
      <p:grpSp>
        <p:nvGrpSpPr>
          <p:cNvPr id="36" name="Group 35" descr="search icon">
            <a:extLst>
              <a:ext uri="{FF2B5EF4-FFF2-40B4-BE49-F238E27FC236}">
                <a16:creationId xmlns:a16="http://schemas.microsoft.com/office/drawing/2014/main" id="{687B6C54-1790-E64F-C35E-76DA0084E125}"/>
              </a:ext>
            </a:extLst>
          </p:cNvPr>
          <p:cNvGrpSpPr/>
          <p:nvPr/>
        </p:nvGrpSpPr>
        <p:grpSpPr>
          <a:xfrm>
            <a:off x="10965805" y="4109091"/>
            <a:ext cx="823913" cy="823912"/>
            <a:chOff x="744537" y="3975887"/>
            <a:chExt cx="823913" cy="823912"/>
          </a:xfrm>
          <a:solidFill>
            <a:schemeClr val="bg1"/>
          </a:solidFill>
        </p:grpSpPr>
        <p:sp>
          <p:nvSpPr>
            <p:cNvPr id="37" name="Oval 68">
              <a:extLst>
                <a:ext uri="{FF2B5EF4-FFF2-40B4-BE49-F238E27FC236}">
                  <a16:creationId xmlns:a16="http://schemas.microsoft.com/office/drawing/2014/main" id="{B380DB8B-E26A-8E61-2773-43637836E1B1}"/>
                </a:ext>
                <a:ext uri="{C183D7F6-B498-43B3-948B-1728B52AA6E4}">
                  <adec:decorative xmlns:adec="http://schemas.microsoft.com/office/drawing/2017/decorative" val="1"/>
                </a:ext>
              </a:extLst>
            </p:cNvPr>
            <p:cNvSpPr>
              <a:spLocks noChangeArrowheads="1"/>
            </p:cNvSpPr>
            <p:nvPr/>
          </p:nvSpPr>
          <p:spPr bwMode="auto">
            <a:xfrm>
              <a:off x="744537" y="3975887"/>
              <a:ext cx="823913" cy="823912"/>
            </a:xfrm>
            <a:prstGeom prst="ellipse">
              <a:avLst/>
            </a:prstGeom>
            <a:grpFill/>
            <a:ln w="57150">
              <a:noFill/>
              <a:round/>
              <a:headEnd/>
              <a:tailEnd/>
            </a:ln>
          </p:spPr>
          <p:txBody>
            <a:bodyPr/>
            <a:lstStyle/>
            <a:p>
              <a:pPr eaLnBrk="1" fontAlgn="auto" hangingPunct="1">
                <a:spcBef>
                  <a:spcPts val="0"/>
                </a:spcBef>
                <a:spcAft>
                  <a:spcPts val="0"/>
                </a:spcAft>
                <a:defRPr/>
              </a:pPr>
              <a:endParaRPr lang="en-US" dirty="0">
                <a:latin typeface="+mn-lt"/>
              </a:endParaRPr>
            </a:p>
          </p:txBody>
        </p:sp>
        <p:grpSp>
          <p:nvGrpSpPr>
            <p:cNvPr id="38" name="Group 37" descr="Unlock">
              <a:extLst>
                <a:ext uri="{FF2B5EF4-FFF2-40B4-BE49-F238E27FC236}">
                  <a16:creationId xmlns:a16="http://schemas.microsoft.com/office/drawing/2014/main" id="{31961FAE-21E7-F95B-70E1-CB3C7A6E0466}"/>
                </a:ext>
              </a:extLst>
            </p:cNvPr>
            <p:cNvGrpSpPr/>
            <p:nvPr/>
          </p:nvGrpSpPr>
          <p:grpSpPr bwMode="auto">
            <a:xfrm>
              <a:off x="993177" y="4210484"/>
              <a:ext cx="360941" cy="337455"/>
              <a:chOff x="6955211" y="4365185"/>
              <a:chExt cx="360941" cy="337455"/>
            </a:xfrm>
            <a:grpFill/>
          </p:grpSpPr>
          <p:sp>
            <p:nvSpPr>
              <p:cNvPr id="39" name="Freeform 188">
                <a:extLst>
                  <a:ext uri="{FF2B5EF4-FFF2-40B4-BE49-F238E27FC236}">
                    <a16:creationId xmlns:a16="http://schemas.microsoft.com/office/drawing/2014/main" id="{EA3947DC-A4F0-4BBD-41F0-EA78C084B8E8}"/>
                  </a:ext>
                </a:extLst>
              </p:cNvPr>
              <p:cNvSpPr>
                <a:spLocks/>
              </p:cNvSpPr>
              <p:nvPr/>
            </p:nvSpPr>
            <p:spPr bwMode="auto">
              <a:xfrm>
                <a:off x="6955211" y="4365185"/>
                <a:ext cx="337455" cy="337455"/>
              </a:xfrm>
              <a:custGeom>
                <a:avLst/>
                <a:gdLst>
                  <a:gd name="T0" fmla="*/ 88 w 177"/>
                  <a:gd name="T1" fmla="*/ 177 h 177"/>
                  <a:gd name="T2" fmla="*/ 26 w 177"/>
                  <a:gd name="T3" fmla="*/ 151 h 177"/>
                  <a:gd name="T4" fmla="*/ 0 w 177"/>
                  <a:gd name="T5" fmla="*/ 89 h 177"/>
                  <a:gd name="T6" fmla="*/ 26 w 177"/>
                  <a:gd name="T7" fmla="*/ 27 h 177"/>
                  <a:gd name="T8" fmla="*/ 88 w 177"/>
                  <a:gd name="T9" fmla="*/ 0 h 177"/>
                  <a:gd name="T10" fmla="*/ 88 w 177"/>
                  <a:gd name="T11" fmla="*/ 0 h 177"/>
                  <a:gd name="T12" fmla="*/ 177 w 177"/>
                  <a:gd name="T13" fmla="*/ 88 h 177"/>
                  <a:gd name="T14" fmla="*/ 171 w 177"/>
                  <a:gd name="T15" fmla="*/ 88 h 177"/>
                  <a:gd name="T16" fmla="*/ 88 w 177"/>
                  <a:gd name="T17" fmla="*/ 6 h 177"/>
                  <a:gd name="T18" fmla="*/ 88 w 177"/>
                  <a:gd name="T19" fmla="*/ 6 h 177"/>
                  <a:gd name="T20" fmla="*/ 30 w 177"/>
                  <a:gd name="T21" fmla="*/ 31 h 177"/>
                  <a:gd name="T22" fmla="*/ 6 w 177"/>
                  <a:gd name="T23" fmla="*/ 89 h 177"/>
                  <a:gd name="T24" fmla="*/ 31 w 177"/>
                  <a:gd name="T25" fmla="*/ 147 h 177"/>
                  <a:gd name="T26" fmla="*/ 88 w 177"/>
                  <a:gd name="T27" fmla="*/ 171 h 177"/>
                  <a:gd name="T28" fmla="*/ 89 w 177"/>
                  <a:gd name="T29" fmla="*/ 171 h 177"/>
                  <a:gd name="T30" fmla="*/ 155 w 177"/>
                  <a:gd name="T31" fmla="*/ 136 h 177"/>
                  <a:gd name="T32" fmla="*/ 160 w 177"/>
                  <a:gd name="T33" fmla="*/ 140 h 177"/>
                  <a:gd name="T34" fmla="*/ 89 w 177"/>
                  <a:gd name="T35" fmla="*/ 177 h 177"/>
                  <a:gd name="T36" fmla="*/ 88 w 177"/>
                  <a:gd name="T37" fmla="*/ 177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77" h="177">
                    <a:moveTo>
                      <a:pt x="88" y="177"/>
                    </a:moveTo>
                    <a:cubicBezTo>
                      <a:pt x="65" y="177"/>
                      <a:pt x="43" y="168"/>
                      <a:pt x="26" y="151"/>
                    </a:cubicBezTo>
                    <a:cubicBezTo>
                      <a:pt x="10" y="135"/>
                      <a:pt x="0" y="113"/>
                      <a:pt x="0" y="89"/>
                    </a:cubicBezTo>
                    <a:cubicBezTo>
                      <a:pt x="0" y="66"/>
                      <a:pt x="9" y="43"/>
                      <a:pt x="26" y="27"/>
                    </a:cubicBezTo>
                    <a:cubicBezTo>
                      <a:pt x="42" y="10"/>
                      <a:pt x="64" y="1"/>
                      <a:pt x="88" y="0"/>
                    </a:cubicBezTo>
                    <a:cubicBezTo>
                      <a:pt x="88" y="0"/>
                      <a:pt x="88" y="0"/>
                      <a:pt x="88" y="0"/>
                    </a:cubicBezTo>
                    <a:cubicBezTo>
                      <a:pt x="137" y="0"/>
                      <a:pt x="176" y="40"/>
                      <a:pt x="177" y="88"/>
                    </a:cubicBezTo>
                    <a:cubicBezTo>
                      <a:pt x="171" y="88"/>
                      <a:pt x="171" y="88"/>
                      <a:pt x="171" y="88"/>
                    </a:cubicBezTo>
                    <a:cubicBezTo>
                      <a:pt x="170" y="43"/>
                      <a:pt x="133" y="6"/>
                      <a:pt x="88" y="6"/>
                    </a:cubicBezTo>
                    <a:cubicBezTo>
                      <a:pt x="88" y="6"/>
                      <a:pt x="88" y="6"/>
                      <a:pt x="88" y="6"/>
                    </a:cubicBezTo>
                    <a:cubicBezTo>
                      <a:pt x="66" y="7"/>
                      <a:pt x="45" y="15"/>
                      <a:pt x="30" y="31"/>
                    </a:cubicBezTo>
                    <a:cubicBezTo>
                      <a:pt x="14" y="46"/>
                      <a:pt x="6" y="67"/>
                      <a:pt x="6" y="89"/>
                    </a:cubicBezTo>
                    <a:cubicBezTo>
                      <a:pt x="6" y="111"/>
                      <a:pt x="15" y="132"/>
                      <a:pt x="31" y="147"/>
                    </a:cubicBezTo>
                    <a:cubicBezTo>
                      <a:pt x="46" y="162"/>
                      <a:pt x="67" y="171"/>
                      <a:pt x="88" y="171"/>
                    </a:cubicBezTo>
                    <a:cubicBezTo>
                      <a:pt x="88" y="171"/>
                      <a:pt x="89" y="171"/>
                      <a:pt x="89" y="171"/>
                    </a:cubicBezTo>
                    <a:cubicBezTo>
                      <a:pt x="115" y="171"/>
                      <a:pt x="140" y="158"/>
                      <a:pt x="155" y="136"/>
                    </a:cubicBezTo>
                    <a:cubicBezTo>
                      <a:pt x="160" y="140"/>
                      <a:pt x="160" y="140"/>
                      <a:pt x="160" y="140"/>
                    </a:cubicBezTo>
                    <a:cubicBezTo>
                      <a:pt x="144" y="163"/>
                      <a:pt x="117" y="177"/>
                      <a:pt x="89" y="177"/>
                    </a:cubicBezTo>
                    <a:cubicBezTo>
                      <a:pt x="89" y="177"/>
                      <a:pt x="89" y="177"/>
                      <a:pt x="88" y="177"/>
                    </a:cubicBezTo>
                    <a:close/>
                  </a:path>
                </a:pathLst>
              </a:custGeom>
              <a:grpFill/>
              <a:ln w="9525">
                <a:solidFill>
                  <a:schemeClr val="tx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40" name="Freeform 189">
                <a:extLst>
                  <a:ext uri="{FF2B5EF4-FFF2-40B4-BE49-F238E27FC236}">
                    <a16:creationId xmlns:a16="http://schemas.microsoft.com/office/drawing/2014/main" id="{3CF09D77-F139-589A-402B-7F84A005143C}"/>
                  </a:ext>
                </a:extLst>
              </p:cNvPr>
              <p:cNvSpPr>
                <a:spLocks/>
              </p:cNvSpPr>
              <p:nvPr/>
            </p:nvSpPr>
            <p:spPr bwMode="auto">
              <a:xfrm>
                <a:off x="7241986" y="4491267"/>
                <a:ext cx="74166" cy="66749"/>
              </a:xfrm>
              <a:custGeom>
                <a:avLst/>
                <a:gdLst>
                  <a:gd name="T0" fmla="*/ 0 w 60"/>
                  <a:gd name="T1" fmla="*/ 0 h 54"/>
                  <a:gd name="T2" fmla="*/ 31 w 60"/>
                  <a:gd name="T3" fmla="*/ 54 h 54"/>
                  <a:gd name="T4" fmla="*/ 60 w 60"/>
                  <a:gd name="T5" fmla="*/ 0 h 54"/>
                  <a:gd name="T6" fmla="*/ 0 w 60"/>
                  <a:gd name="T7" fmla="*/ 0 h 54"/>
                </a:gdLst>
                <a:ahLst/>
                <a:cxnLst>
                  <a:cxn ang="0">
                    <a:pos x="T0" y="T1"/>
                  </a:cxn>
                  <a:cxn ang="0">
                    <a:pos x="T2" y="T3"/>
                  </a:cxn>
                  <a:cxn ang="0">
                    <a:pos x="T4" y="T5"/>
                  </a:cxn>
                  <a:cxn ang="0">
                    <a:pos x="T6" y="T7"/>
                  </a:cxn>
                </a:cxnLst>
                <a:rect l="0" t="0" r="r" b="b"/>
                <a:pathLst>
                  <a:path w="60" h="54">
                    <a:moveTo>
                      <a:pt x="0" y="0"/>
                    </a:moveTo>
                    <a:lnTo>
                      <a:pt x="31" y="54"/>
                    </a:lnTo>
                    <a:lnTo>
                      <a:pt x="60" y="0"/>
                    </a:lnTo>
                    <a:lnTo>
                      <a:pt x="0" y="0"/>
                    </a:lnTo>
                    <a:close/>
                  </a:path>
                </a:pathLst>
              </a:custGeom>
              <a:grpFill/>
              <a:ln w="9525">
                <a:solidFill>
                  <a:schemeClr val="tx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41" name="Freeform 190">
                <a:extLst>
                  <a:ext uri="{FF2B5EF4-FFF2-40B4-BE49-F238E27FC236}">
                    <a16:creationId xmlns:a16="http://schemas.microsoft.com/office/drawing/2014/main" id="{DF1C3F24-8703-6BE4-9364-F8F863E7757D}"/>
                  </a:ext>
                </a:extLst>
              </p:cNvPr>
              <p:cNvSpPr>
                <a:spLocks noEditPoints="1"/>
              </p:cNvSpPr>
              <p:nvPr/>
            </p:nvSpPr>
            <p:spPr bwMode="auto">
              <a:xfrm>
                <a:off x="7077585" y="4452947"/>
                <a:ext cx="91471" cy="76638"/>
              </a:xfrm>
              <a:custGeom>
                <a:avLst/>
                <a:gdLst>
                  <a:gd name="T0" fmla="*/ 1 w 48"/>
                  <a:gd name="T1" fmla="*/ 40 h 40"/>
                  <a:gd name="T2" fmla="*/ 0 w 48"/>
                  <a:gd name="T3" fmla="*/ 24 h 40"/>
                  <a:gd name="T4" fmla="*/ 24 w 48"/>
                  <a:gd name="T5" fmla="*/ 0 h 40"/>
                  <a:gd name="T6" fmla="*/ 48 w 48"/>
                  <a:gd name="T7" fmla="*/ 23 h 40"/>
                  <a:gd name="T8" fmla="*/ 48 w 48"/>
                  <a:gd name="T9" fmla="*/ 40 h 40"/>
                  <a:gd name="T10" fmla="*/ 1 w 48"/>
                  <a:gd name="T11" fmla="*/ 40 h 40"/>
                  <a:gd name="T12" fmla="*/ 24 w 48"/>
                  <a:gd name="T13" fmla="*/ 6 h 40"/>
                  <a:gd name="T14" fmla="*/ 6 w 48"/>
                  <a:gd name="T15" fmla="*/ 24 h 40"/>
                  <a:gd name="T16" fmla="*/ 7 w 48"/>
                  <a:gd name="T17" fmla="*/ 34 h 40"/>
                  <a:gd name="T18" fmla="*/ 42 w 48"/>
                  <a:gd name="T19" fmla="*/ 34 h 40"/>
                  <a:gd name="T20" fmla="*/ 42 w 48"/>
                  <a:gd name="T21" fmla="*/ 23 h 40"/>
                  <a:gd name="T22" fmla="*/ 24 w 48"/>
                  <a:gd name="T23" fmla="*/ 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8" h="40">
                    <a:moveTo>
                      <a:pt x="1" y="40"/>
                    </a:moveTo>
                    <a:cubicBezTo>
                      <a:pt x="0" y="24"/>
                      <a:pt x="0" y="24"/>
                      <a:pt x="0" y="24"/>
                    </a:cubicBezTo>
                    <a:cubicBezTo>
                      <a:pt x="0" y="11"/>
                      <a:pt x="11" y="0"/>
                      <a:pt x="24" y="0"/>
                    </a:cubicBezTo>
                    <a:cubicBezTo>
                      <a:pt x="37" y="0"/>
                      <a:pt x="48" y="10"/>
                      <a:pt x="48" y="23"/>
                    </a:cubicBezTo>
                    <a:cubicBezTo>
                      <a:pt x="48" y="40"/>
                      <a:pt x="48" y="40"/>
                      <a:pt x="48" y="40"/>
                    </a:cubicBezTo>
                    <a:lnTo>
                      <a:pt x="1" y="40"/>
                    </a:lnTo>
                    <a:close/>
                    <a:moveTo>
                      <a:pt x="24" y="6"/>
                    </a:moveTo>
                    <a:cubicBezTo>
                      <a:pt x="14" y="6"/>
                      <a:pt x="6" y="14"/>
                      <a:pt x="6" y="24"/>
                    </a:cubicBezTo>
                    <a:cubicBezTo>
                      <a:pt x="7" y="34"/>
                      <a:pt x="7" y="34"/>
                      <a:pt x="7" y="34"/>
                    </a:cubicBezTo>
                    <a:cubicBezTo>
                      <a:pt x="42" y="34"/>
                      <a:pt x="42" y="34"/>
                      <a:pt x="42" y="34"/>
                    </a:cubicBezTo>
                    <a:cubicBezTo>
                      <a:pt x="42" y="23"/>
                      <a:pt x="42" y="23"/>
                      <a:pt x="42" y="23"/>
                    </a:cubicBezTo>
                    <a:cubicBezTo>
                      <a:pt x="42" y="14"/>
                      <a:pt x="34" y="6"/>
                      <a:pt x="24" y="6"/>
                    </a:cubicBezTo>
                    <a:close/>
                  </a:path>
                </a:pathLst>
              </a:custGeom>
              <a:grpFill/>
              <a:ln w="9525">
                <a:solidFill>
                  <a:schemeClr val="tx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42" name="Freeform 191">
                <a:extLst>
                  <a:ext uri="{FF2B5EF4-FFF2-40B4-BE49-F238E27FC236}">
                    <a16:creationId xmlns:a16="http://schemas.microsoft.com/office/drawing/2014/main" id="{1DE81C7A-C97B-97B8-B392-DBCDDA5F8A07}"/>
                  </a:ext>
                </a:extLst>
              </p:cNvPr>
              <p:cNvSpPr>
                <a:spLocks noEditPoints="1"/>
              </p:cNvSpPr>
              <p:nvPr/>
            </p:nvSpPr>
            <p:spPr bwMode="auto">
              <a:xfrm>
                <a:off x="7059043" y="4517225"/>
                <a:ext cx="131026" cy="100124"/>
              </a:xfrm>
              <a:custGeom>
                <a:avLst/>
                <a:gdLst>
                  <a:gd name="T0" fmla="*/ 5 w 69"/>
                  <a:gd name="T1" fmla="*/ 52 h 52"/>
                  <a:gd name="T2" fmla="*/ 5 w 69"/>
                  <a:gd name="T3" fmla="*/ 52 h 52"/>
                  <a:gd name="T4" fmla="*/ 1 w 69"/>
                  <a:gd name="T5" fmla="*/ 47 h 52"/>
                  <a:gd name="T6" fmla="*/ 0 w 69"/>
                  <a:gd name="T7" fmla="*/ 4 h 52"/>
                  <a:gd name="T8" fmla="*/ 5 w 69"/>
                  <a:gd name="T9" fmla="*/ 0 h 52"/>
                  <a:gd name="T10" fmla="*/ 64 w 69"/>
                  <a:gd name="T11" fmla="*/ 0 h 52"/>
                  <a:gd name="T12" fmla="*/ 68 w 69"/>
                  <a:gd name="T13" fmla="*/ 4 h 52"/>
                  <a:gd name="T14" fmla="*/ 69 w 69"/>
                  <a:gd name="T15" fmla="*/ 47 h 52"/>
                  <a:gd name="T16" fmla="*/ 67 w 69"/>
                  <a:gd name="T17" fmla="*/ 50 h 52"/>
                  <a:gd name="T18" fmla="*/ 64 w 69"/>
                  <a:gd name="T19" fmla="*/ 51 h 52"/>
                  <a:gd name="T20" fmla="*/ 5 w 69"/>
                  <a:gd name="T21" fmla="*/ 52 h 52"/>
                  <a:gd name="T22" fmla="*/ 6 w 69"/>
                  <a:gd name="T23" fmla="*/ 6 h 52"/>
                  <a:gd name="T24" fmla="*/ 7 w 69"/>
                  <a:gd name="T25" fmla="*/ 46 h 52"/>
                  <a:gd name="T26" fmla="*/ 62 w 69"/>
                  <a:gd name="T27" fmla="*/ 45 h 52"/>
                  <a:gd name="T28" fmla="*/ 62 w 69"/>
                  <a:gd name="T29" fmla="*/ 6 h 52"/>
                  <a:gd name="T30" fmla="*/ 6 w 69"/>
                  <a:gd name="T31" fmla="*/ 6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9" h="52">
                    <a:moveTo>
                      <a:pt x="5" y="52"/>
                    </a:moveTo>
                    <a:cubicBezTo>
                      <a:pt x="5" y="52"/>
                      <a:pt x="5" y="52"/>
                      <a:pt x="5" y="52"/>
                    </a:cubicBezTo>
                    <a:cubicBezTo>
                      <a:pt x="3" y="52"/>
                      <a:pt x="1" y="50"/>
                      <a:pt x="1" y="47"/>
                    </a:cubicBezTo>
                    <a:cubicBezTo>
                      <a:pt x="0" y="4"/>
                      <a:pt x="0" y="4"/>
                      <a:pt x="0" y="4"/>
                    </a:cubicBezTo>
                    <a:cubicBezTo>
                      <a:pt x="0" y="2"/>
                      <a:pt x="2" y="0"/>
                      <a:pt x="5" y="0"/>
                    </a:cubicBezTo>
                    <a:cubicBezTo>
                      <a:pt x="64" y="0"/>
                      <a:pt x="64" y="0"/>
                      <a:pt x="64" y="0"/>
                    </a:cubicBezTo>
                    <a:cubicBezTo>
                      <a:pt x="66" y="0"/>
                      <a:pt x="68" y="2"/>
                      <a:pt x="68" y="4"/>
                    </a:cubicBezTo>
                    <a:cubicBezTo>
                      <a:pt x="69" y="47"/>
                      <a:pt x="69" y="47"/>
                      <a:pt x="69" y="47"/>
                    </a:cubicBezTo>
                    <a:cubicBezTo>
                      <a:pt x="69" y="48"/>
                      <a:pt x="68" y="49"/>
                      <a:pt x="67" y="50"/>
                    </a:cubicBezTo>
                    <a:cubicBezTo>
                      <a:pt x="66" y="51"/>
                      <a:pt x="65" y="51"/>
                      <a:pt x="64" y="51"/>
                    </a:cubicBezTo>
                    <a:lnTo>
                      <a:pt x="5" y="52"/>
                    </a:lnTo>
                    <a:close/>
                    <a:moveTo>
                      <a:pt x="6" y="6"/>
                    </a:moveTo>
                    <a:cubicBezTo>
                      <a:pt x="7" y="46"/>
                      <a:pt x="7" y="46"/>
                      <a:pt x="7" y="46"/>
                    </a:cubicBezTo>
                    <a:cubicBezTo>
                      <a:pt x="62" y="45"/>
                      <a:pt x="62" y="45"/>
                      <a:pt x="62" y="45"/>
                    </a:cubicBezTo>
                    <a:cubicBezTo>
                      <a:pt x="62" y="6"/>
                      <a:pt x="62" y="6"/>
                      <a:pt x="62" y="6"/>
                    </a:cubicBezTo>
                    <a:lnTo>
                      <a:pt x="6" y="6"/>
                    </a:lnTo>
                    <a:close/>
                  </a:path>
                </a:pathLst>
              </a:custGeom>
              <a:grpFill/>
              <a:ln w="9525">
                <a:solidFill>
                  <a:schemeClr val="tx1"/>
                </a:solidFill>
                <a:round/>
                <a:headEnd/>
                <a:tailEnd/>
              </a:ln>
            </p:spPr>
            <p:txBody>
              <a:bodyPr/>
              <a:lstStyle/>
              <a:p>
                <a:pPr eaLnBrk="1" fontAlgn="auto" hangingPunct="1">
                  <a:spcBef>
                    <a:spcPts val="0"/>
                  </a:spcBef>
                  <a:spcAft>
                    <a:spcPts val="0"/>
                  </a:spcAft>
                  <a:defRPr/>
                </a:pPr>
                <a:endParaRPr lang="en-US" dirty="0">
                  <a:latin typeface="+mn-lt"/>
                </a:endParaRPr>
              </a:p>
            </p:txBody>
          </p:sp>
        </p:grpSp>
      </p:grpSp>
      <p:grpSp>
        <p:nvGrpSpPr>
          <p:cNvPr id="43" name="Group 42" descr="tools icon">
            <a:extLst>
              <a:ext uri="{FF2B5EF4-FFF2-40B4-BE49-F238E27FC236}">
                <a16:creationId xmlns:a16="http://schemas.microsoft.com/office/drawing/2014/main" id="{3B45C904-9ACC-B1CD-AC94-A5F94AF041AF}"/>
              </a:ext>
            </a:extLst>
          </p:cNvPr>
          <p:cNvGrpSpPr/>
          <p:nvPr/>
        </p:nvGrpSpPr>
        <p:grpSpPr>
          <a:xfrm>
            <a:off x="10934055" y="5079052"/>
            <a:ext cx="823913" cy="823912"/>
            <a:chOff x="712787" y="4945848"/>
            <a:chExt cx="823913" cy="823912"/>
          </a:xfrm>
          <a:solidFill>
            <a:schemeClr val="bg1"/>
          </a:solidFill>
        </p:grpSpPr>
        <p:sp>
          <p:nvSpPr>
            <p:cNvPr id="44" name="Oval 68">
              <a:extLst>
                <a:ext uri="{FF2B5EF4-FFF2-40B4-BE49-F238E27FC236}">
                  <a16:creationId xmlns:a16="http://schemas.microsoft.com/office/drawing/2014/main" id="{30FC6696-8ED2-5800-8AD1-C2F5C1FCEEDC}"/>
                </a:ext>
                <a:ext uri="{C183D7F6-B498-43B3-948B-1728B52AA6E4}">
                  <adec:decorative xmlns:adec="http://schemas.microsoft.com/office/drawing/2017/decorative" val="1"/>
                </a:ext>
              </a:extLst>
            </p:cNvPr>
            <p:cNvSpPr>
              <a:spLocks noChangeArrowheads="1"/>
            </p:cNvSpPr>
            <p:nvPr/>
          </p:nvSpPr>
          <p:spPr bwMode="auto">
            <a:xfrm>
              <a:off x="712787" y="4945848"/>
              <a:ext cx="823913" cy="823912"/>
            </a:xfrm>
            <a:prstGeom prst="ellipse">
              <a:avLst/>
            </a:prstGeom>
            <a:grpFill/>
            <a:ln w="57150">
              <a:noFill/>
              <a:round/>
              <a:headEnd/>
              <a:tailEnd/>
            </a:ln>
          </p:spPr>
          <p:txBody>
            <a:bodyPr/>
            <a:lstStyle/>
            <a:p>
              <a:pPr eaLnBrk="1" fontAlgn="auto" hangingPunct="1">
                <a:spcBef>
                  <a:spcPts val="0"/>
                </a:spcBef>
                <a:spcAft>
                  <a:spcPts val="0"/>
                </a:spcAft>
                <a:defRPr/>
              </a:pPr>
              <a:endParaRPr lang="en-US" dirty="0">
                <a:latin typeface="+mn-lt"/>
              </a:endParaRPr>
            </a:p>
          </p:txBody>
        </p:sp>
        <p:grpSp>
          <p:nvGrpSpPr>
            <p:cNvPr id="45" name="Group 44" descr="Mechanics">
              <a:extLst>
                <a:ext uri="{FF2B5EF4-FFF2-40B4-BE49-F238E27FC236}">
                  <a16:creationId xmlns:a16="http://schemas.microsoft.com/office/drawing/2014/main" id="{6B0F16DB-169E-EC84-058E-2EA7335875D9}"/>
                </a:ext>
              </a:extLst>
            </p:cNvPr>
            <p:cNvGrpSpPr/>
            <p:nvPr/>
          </p:nvGrpSpPr>
          <p:grpSpPr bwMode="auto">
            <a:xfrm>
              <a:off x="925095" y="5165730"/>
              <a:ext cx="396000" cy="396000"/>
              <a:chOff x="5508977" y="3649484"/>
              <a:chExt cx="331274" cy="323857"/>
            </a:xfrm>
            <a:grpFill/>
          </p:grpSpPr>
          <p:sp>
            <p:nvSpPr>
              <p:cNvPr id="46" name="Freeform 129">
                <a:extLst>
                  <a:ext uri="{FF2B5EF4-FFF2-40B4-BE49-F238E27FC236}">
                    <a16:creationId xmlns:a16="http://schemas.microsoft.com/office/drawing/2014/main" id="{0B8AAE0D-A0CC-6781-4119-45DC8DA00CC2}"/>
                  </a:ext>
                </a:extLst>
              </p:cNvPr>
              <p:cNvSpPr>
                <a:spLocks noEditPoints="1"/>
              </p:cNvSpPr>
              <p:nvPr/>
            </p:nvSpPr>
            <p:spPr bwMode="auto">
              <a:xfrm>
                <a:off x="5678322" y="3828718"/>
                <a:ext cx="161929" cy="144623"/>
              </a:xfrm>
              <a:custGeom>
                <a:avLst/>
                <a:gdLst>
                  <a:gd name="T0" fmla="*/ 60 w 85"/>
                  <a:gd name="T1" fmla="*/ 76 h 76"/>
                  <a:gd name="T2" fmla="*/ 60 w 85"/>
                  <a:gd name="T3" fmla="*/ 76 h 76"/>
                  <a:gd name="T4" fmla="*/ 52 w 85"/>
                  <a:gd name="T5" fmla="*/ 73 h 76"/>
                  <a:gd name="T6" fmla="*/ 0 w 85"/>
                  <a:gd name="T7" fmla="*/ 22 h 76"/>
                  <a:gd name="T8" fmla="*/ 13 w 85"/>
                  <a:gd name="T9" fmla="*/ 9 h 76"/>
                  <a:gd name="T10" fmla="*/ 30 w 85"/>
                  <a:gd name="T11" fmla="*/ 1 h 76"/>
                  <a:gd name="T12" fmla="*/ 33 w 85"/>
                  <a:gd name="T13" fmla="*/ 0 h 76"/>
                  <a:gd name="T14" fmla="*/ 79 w 85"/>
                  <a:gd name="T15" fmla="*/ 46 h 76"/>
                  <a:gd name="T16" fmla="*/ 74 w 85"/>
                  <a:gd name="T17" fmla="*/ 69 h 76"/>
                  <a:gd name="T18" fmla="*/ 60 w 85"/>
                  <a:gd name="T19" fmla="*/ 76 h 76"/>
                  <a:gd name="T20" fmla="*/ 58 w 85"/>
                  <a:gd name="T21" fmla="*/ 68 h 76"/>
                  <a:gd name="T22" fmla="*/ 60 w 85"/>
                  <a:gd name="T23" fmla="*/ 68 h 76"/>
                  <a:gd name="T24" fmla="*/ 68 w 85"/>
                  <a:gd name="T25" fmla="*/ 63 h 76"/>
                  <a:gd name="T26" fmla="*/ 73 w 85"/>
                  <a:gd name="T27" fmla="*/ 52 h 76"/>
                  <a:gd name="T28" fmla="*/ 30 w 85"/>
                  <a:gd name="T29" fmla="*/ 9 h 76"/>
                  <a:gd name="T30" fmla="*/ 18 w 85"/>
                  <a:gd name="T31" fmla="*/ 14 h 76"/>
                  <a:gd name="T32" fmla="*/ 11 w 85"/>
                  <a:gd name="T33" fmla="*/ 21 h 76"/>
                  <a:gd name="T34" fmla="*/ 58 w 85"/>
                  <a:gd name="T35" fmla="*/ 68 h 76"/>
                  <a:gd name="T36" fmla="*/ 58 w 85"/>
                  <a:gd name="T37" fmla="*/ 68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5" h="76">
                    <a:moveTo>
                      <a:pt x="60" y="76"/>
                    </a:moveTo>
                    <a:cubicBezTo>
                      <a:pt x="60" y="76"/>
                      <a:pt x="60" y="76"/>
                      <a:pt x="60" y="76"/>
                    </a:cubicBezTo>
                    <a:cubicBezTo>
                      <a:pt x="55" y="76"/>
                      <a:pt x="52" y="74"/>
                      <a:pt x="52" y="73"/>
                    </a:cubicBezTo>
                    <a:cubicBezTo>
                      <a:pt x="0" y="22"/>
                      <a:pt x="0" y="22"/>
                      <a:pt x="0" y="22"/>
                    </a:cubicBezTo>
                    <a:cubicBezTo>
                      <a:pt x="13" y="9"/>
                      <a:pt x="13" y="9"/>
                      <a:pt x="13" y="9"/>
                    </a:cubicBezTo>
                    <a:cubicBezTo>
                      <a:pt x="14" y="8"/>
                      <a:pt x="17" y="5"/>
                      <a:pt x="30" y="1"/>
                    </a:cubicBezTo>
                    <a:cubicBezTo>
                      <a:pt x="33" y="0"/>
                      <a:pt x="33" y="0"/>
                      <a:pt x="33" y="0"/>
                    </a:cubicBezTo>
                    <a:cubicBezTo>
                      <a:pt x="79" y="46"/>
                      <a:pt x="79" y="46"/>
                      <a:pt x="79" y="46"/>
                    </a:cubicBezTo>
                    <a:cubicBezTo>
                      <a:pt x="82" y="49"/>
                      <a:pt x="85" y="58"/>
                      <a:pt x="74" y="69"/>
                    </a:cubicBezTo>
                    <a:cubicBezTo>
                      <a:pt x="69" y="74"/>
                      <a:pt x="64" y="76"/>
                      <a:pt x="60" y="76"/>
                    </a:cubicBezTo>
                    <a:close/>
                    <a:moveTo>
                      <a:pt x="58" y="68"/>
                    </a:moveTo>
                    <a:cubicBezTo>
                      <a:pt x="58" y="68"/>
                      <a:pt x="58" y="68"/>
                      <a:pt x="60" y="68"/>
                    </a:cubicBezTo>
                    <a:cubicBezTo>
                      <a:pt x="62" y="68"/>
                      <a:pt x="65" y="66"/>
                      <a:pt x="68" y="63"/>
                    </a:cubicBezTo>
                    <a:cubicBezTo>
                      <a:pt x="76" y="56"/>
                      <a:pt x="73" y="52"/>
                      <a:pt x="73" y="52"/>
                    </a:cubicBezTo>
                    <a:cubicBezTo>
                      <a:pt x="30" y="9"/>
                      <a:pt x="30" y="9"/>
                      <a:pt x="30" y="9"/>
                    </a:cubicBezTo>
                    <a:cubicBezTo>
                      <a:pt x="21" y="12"/>
                      <a:pt x="19" y="14"/>
                      <a:pt x="18" y="14"/>
                    </a:cubicBezTo>
                    <a:cubicBezTo>
                      <a:pt x="11" y="21"/>
                      <a:pt x="11" y="21"/>
                      <a:pt x="11" y="21"/>
                    </a:cubicBezTo>
                    <a:cubicBezTo>
                      <a:pt x="58" y="68"/>
                      <a:pt x="58" y="68"/>
                      <a:pt x="58" y="68"/>
                    </a:cubicBezTo>
                    <a:cubicBezTo>
                      <a:pt x="58" y="68"/>
                      <a:pt x="58" y="68"/>
                      <a:pt x="58" y="68"/>
                    </a:cubicBezTo>
                    <a:close/>
                  </a:path>
                </a:pathLst>
              </a:custGeom>
              <a:grpFill/>
              <a:ln w="3175">
                <a:solidFill>
                  <a:schemeClr val="tx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47" name="Freeform 130">
                <a:extLst>
                  <a:ext uri="{FF2B5EF4-FFF2-40B4-BE49-F238E27FC236}">
                    <a16:creationId xmlns:a16="http://schemas.microsoft.com/office/drawing/2014/main" id="{C4AA161E-775B-9704-92E4-4BAC4DDBBBE7}"/>
                  </a:ext>
                </a:extLst>
              </p:cNvPr>
              <p:cNvSpPr>
                <a:spLocks noEditPoints="1"/>
              </p:cNvSpPr>
              <p:nvPr/>
            </p:nvSpPr>
            <p:spPr bwMode="auto">
              <a:xfrm>
                <a:off x="5508977" y="3649484"/>
                <a:ext cx="154512" cy="153276"/>
              </a:xfrm>
              <a:custGeom>
                <a:avLst/>
                <a:gdLst>
                  <a:gd name="T0" fmla="*/ 65 w 81"/>
                  <a:gd name="T1" fmla="*/ 80 h 80"/>
                  <a:gd name="T2" fmla="*/ 32 w 81"/>
                  <a:gd name="T3" fmla="*/ 47 h 80"/>
                  <a:gd name="T4" fmla="*/ 18 w 81"/>
                  <a:gd name="T5" fmla="*/ 41 h 80"/>
                  <a:gd name="T6" fmla="*/ 0 w 81"/>
                  <a:gd name="T7" fmla="*/ 15 h 80"/>
                  <a:gd name="T8" fmla="*/ 15 w 81"/>
                  <a:gd name="T9" fmla="*/ 0 h 80"/>
                  <a:gd name="T10" fmla="*/ 42 w 81"/>
                  <a:gd name="T11" fmla="*/ 17 h 80"/>
                  <a:gd name="T12" fmla="*/ 48 w 81"/>
                  <a:gd name="T13" fmla="*/ 31 h 80"/>
                  <a:gd name="T14" fmla="*/ 81 w 81"/>
                  <a:gd name="T15" fmla="*/ 64 h 80"/>
                  <a:gd name="T16" fmla="*/ 79 w 81"/>
                  <a:gd name="T17" fmla="*/ 67 h 80"/>
                  <a:gd name="T18" fmla="*/ 74 w 81"/>
                  <a:gd name="T19" fmla="*/ 72 h 80"/>
                  <a:gd name="T20" fmla="*/ 74 w 81"/>
                  <a:gd name="T21" fmla="*/ 73 h 80"/>
                  <a:gd name="T22" fmla="*/ 65 w 81"/>
                  <a:gd name="T23" fmla="*/ 80 h 80"/>
                  <a:gd name="T24" fmla="*/ 23 w 81"/>
                  <a:gd name="T25" fmla="*/ 35 h 80"/>
                  <a:gd name="T26" fmla="*/ 36 w 81"/>
                  <a:gd name="T27" fmla="*/ 41 h 80"/>
                  <a:gd name="T28" fmla="*/ 65 w 81"/>
                  <a:gd name="T29" fmla="*/ 70 h 80"/>
                  <a:gd name="T30" fmla="*/ 69 w 81"/>
                  <a:gd name="T31" fmla="*/ 66 h 80"/>
                  <a:gd name="T32" fmla="*/ 70 w 81"/>
                  <a:gd name="T33" fmla="*/ 65 h 80"/>
                  <a:gd name="T34" fmla="*/ 41 w 81"/>
                  <a:gd name="T35" fmla="*/ 36 h 80"/>
                  <a:gd name="T36" fmla="*/ 35 w 81"/>
                  <a:gd name="T37" fmla="*/ 22 h 80"/>
                  <a:gd name="T38" fmla="*/ 16 w 81"/>
                  <a:gd name="T39" fmla="*/ 10 h 80"/>
                  <a:gd name="T40" fmla="*/ 11 w 81"/>
                  <a:gd name="T41" fmla="*/ 16 h 80"/>
                  <a:gd name="T42" fmla="*/ 23 w 81"/>
                  <a:gd name="T43" fmla="*/ 35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1" h="80">
                    <a:moveTo>
                      <a:pt x="65" y="80"/>
                    </a:moveTo>
                    <a:cubicBezTo>
                      <a:pt x="32" y="47"/>
                      <a:pt x="32" y="47"/>
                      <a:pt x="32" y="47"/>
                    </a:cubicBezTo>
                    <a:cubicBezTo>
                      <a:pt x="18" y="41"/>
                      <a:pt x="18" y="41"/>
                      <a:pt x="18" y="41"/>
                    </a:cubicBezTo>
                    <a:cubicBezTo>
                      <a:pt x="0" y="15"/>
                      <a:pt x="0" y="15"/>
                      <a:pt x="0" y="15"/>
                    </a:cubicBezTo>
                    <a:cubicBezTo>
                      <a:pt x="15" y="0"/>
                      <a:pt x="15" y="0"/>
                      <a:pt x="15" y="0"/>
                    </a:cubicBezTo>
                    <a:cubicBezTo>
                      <a:pt x="42" y="17"/>
                      <a:pt x="42" y="17"/>
                      <a:pt x="42" y="17"/>
                    </a:cubicBezTo>
                    <a:cubicBezTo>
                      <a:pt x="48" y="31"/>
                      <a:pt x="48" y="31"/>
                      <a:pt x="48" y="31"/>
                    </a:cubicBezTo>
                    <a:cubicBezTo>
                      <a:pt x="81" y="64"/>
                      <a:pt x="81" y="64"/>
                      <a:pt x="81" y="64"/>
                    </a:cubicBezTo>
                    <a:cubicBezTo>
                      <a:pt x="79" y="67"/>
                      <a:pt x="79" y="67"/>
                      <a:pt x="79" y="67"/>
                    </a:cubicBezTo>
                    <a:cubicBezTo>
                      <a:pt x="77" y="69"/>
                      <a:pt x="76" y="71"/>
                      <a:pt x="74" y="72"/>
                    </a:cubicBezTo>
                    <a:cubicBezTo>
                      <a:pt x="74" y="73"/>
                      <a:pt x="74" y="73"/>
                      <a:pt x="74" y="73"/>
                    </a:cubicBezTo>
                    <a:lnTo>
                      <a:pt x="65" y="80"/>
                    </a:lnTo>
                    <a:close/>
                    <a:moveTo>
                      <a:pt x="23" y="35"/>
                    </a:moveTo>
                    <a:cubicBezTo>
                      <a:pt x="36" y="41"/>
                      <a:pt x="36" y="41"/>
                      <a:pt x="36" y="41"/>
                    </a:cubicBezTo>
                    <a:cubicBezTo>
                      <a:pt x="65" y="70"/>
                      <a:pt x="65" y="70"/>
                      <a:pt x="65" y="70"/>
                    </a:cubicBezTo>
                    <a:cubicBezTo>
                      <a:pt x="69" y="66"/>
                      <a:pt x="69" y="66"/>
                      <a:pt x="69" y="66"/>
                    </a:cubicBezTo>
                    <a:cubicBezTo>
                      <a:pt x="69" y="66"/>
                      <a:pt x="70" y="65"/>
                      <a:pt x="70" y="65"/>
                    </a:cubicBezTo>
                    <a:cubicBezTo>
                      <a:pt x="41" y="36"/>
                      <a:pt x="41" y="36"/>
                      <a:pt x="41" y="36"/>
                    </a:cubicBezTo>
                    <a:cubicBezTo>
                      <a:pt x="35" y="22"/>
                      <a:pt x="35" y="22"/>
                      <a:pt x="35" y="22"/>
                    </a:cubicBezTo>
                    <a:cubicBezTo>
                      <a:pt x="16" y="10"/>
                      <a:pt x="16" y="10"/>
                      <a:pt x="16" y="10"/>
                    </a:cubicBezTo>
                    <a:cubicBezTo>
                      <a:pt x="11" y="16"/>
                      <a:pt x="11" y="16"/>
                      <a:pt x="11" y="16"/>
                    </a:cubicBezTo>
                    <a:lnTo>
                      <a:pt x="23" y="35"/>
                    </a:lnTo>
                    <a:close/>
                  </a:path>
                </a:pathLst>
              </a:custGeom>
              <a:grpFill/>
              <a:ln w="3175">
                <a:solidFill>
                  <a:schemeClr val="tx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48" name="Freeform 131">
                <a:extLst>
                  <a:ext uri="{FF2B5EF4-FFF2-40B4-BE49-F238E27FC236}">
                    <a16:creationId xmlns:a16="http://schemas.microsoft.com/office/drawing/2014/main" id="{CFC8005E-4EBB-D416-EE9D-B49224478123}"/>
                  </a:ext>
                </a:extLst>
              </p:cNvPr>
              <p:cNvSpPr>
                <a:spLocks noEditPoints="1"/>
              </p:cNvSpPr>
              <p:nvPr/>
            </p:nvSpPr>
            <p:spPr bwMode="auto">
              <a:xfrm>
                <a:off x="5513921" y="3670498"/>
                <a:ext cx="302844" cy="286775"/>
              </a:xfrm>
              <a:custGeom>
                <a:avLst/>
                <a:gdLst>
                  <a:gd name="T0" fmla="*/ 127 w 159"/>
                  <a:gd name="T1" fmla="*/ 4 h 150"/>
                  <a:gd name="T2" fmla="*/ 140 w 159"/>
                  <a:gd name="T3" fmla="*/ 6 h 150"/>
                  <a:gd name="T4" fmla="*/ 123 w 159"/>
                  <a:gd name="T5" fmla="*/ 13 h 150"/>
                  <a:gd name="T6" fmla="*/ 121 w 159"/>
                  <a:gd name="T7" fmla="*/ 14 h 150"/>
                  <a:gd name="T8" fmla="*/ 121 w 159"/>
                  <a:gd name="T9" fmla="*/ 16 h 150"/>
                  <a:gd name="T10" fmla="*/ 120 w 159"/>
                  <a:gd name="T11" fmla="*/ 23 h 150"/>
                  <a:gd name="T12" fmla="*/ 120 w 159"/>
                  <a:gd name="T13" fmla="*/ 24 h 150"/>
                  <a:gd name="T14" fmla="*/ 120 w 159"/>
                  <a:gd name="T15" fmla="*/ 25 h 150"/>
                  <a:gd name="T16" fmla="*/ 126 w 159"/>
                  <a:gd name="T17" fmla="*/ 39 h 150"/>
                  <a:gd name="T18" fmla="*/ 128 w 159"/>
                  <a:gd name="T19" fmla="*/ 43 h 150"/>
                  <a:gd name="T20" fmla="*/ 131 w 159"/>
                  <a:gd name="T21" fmla="*/ 41 h 150"/>
                  <a:gd name="T22" fmla="*/ 152 w 159"/>
                  <a:gd name="T23" fmla="*/ 32 h 150"/>
                  <a:gd name="T24" fmla="*/ 135 w 159"/>
                  <a:gd name="T25" fmla="*/ 50 h 150"/>
                  <a:gd name="T26" fmla="*/ 132 w 159"/>
                  <a:gd name="T27" fmla="*/ 52 h 150"/>
                  <a:gd name="T28" fmla="*/ 133 w 159"/>
                  <a:gd name="T29" fmla="*/ 56 h 150"/>
                  <a:gd name="T30" fmla="*/ 138 w 159"/>
                  <a:gd name="T31" fmla="*/ 68 h 150"/>
                  <a:gd name="T32" fmla="*/ 90 w 159"/>
                  <a:gd name="T33" fmla="*/ 83 h 150"/>
                  <a:gd name="T34" fmla="*/ 33 w 159"/>
                  <a:gd name="T35" fmla="*/ 142 h 150"/>
                  <a:gd name="T36" fmla="*/ 23 w 159"/>
                  <a:gd name="T37" fmla="*/ 146 h 150"/>
                  <a:gd name="T38" fmla="*/ 15 w 159"/>
                  <a:gd name="T39" fmla="*/ 142 h 150"/>
                  <a:gd name="T40" fmla="*/ 15 w 159"/>
                  <a:gd name="T41" fmla="*/ 123 h 150"/>
                  <a:gd name="T42" fmla="*/ 80 w 159"/>
                  <a:gd name="T43" fmla="*/ 71 h 150"/>
                  <a:gd name="T44" fmla="*/ 80 w 159"/>
                  <a:gd name="T45" fmla="*/ 71 h 150"/>
                  <a:gd name="T46" fmla="*/ 80 w 159"/>
                  <a:gd name="T47" fmla="*/ 70 h 150"/>
                  <a:gd name="T48" fmla="*/ 102 w 159"/>
                  <a:gd name="T49" fmla="*/ 23 h 150"/>
                  <a:gd name="T50" fmla="*/ 104 w 159"/>
                  <a:gd name="T51" fmla="*/ 15 h 150"/>
                  <a:gd name="T52" fmla="*/ 121 w 159"/>
                  <a:gd name="T53" fmla="*/ 4 h 150"/>
                  <a:gd name="T54" fmla="*/ 122 w 159"/>
                  <a:gd name="T55" fmla="*/ 4 h 150"/>
                  <a:gd name="T56" fmla="*/ 127 w 159"/>
                  <a:gd name="T57" fmla="*/ 4 h 150"/>
                  <a:gd name="T58" fmla="*/ 127 w 159"/>
                  <a:gd name="T59" fmla="*/ 4 h 150"/>
                  <a:gd name="T60" fmla="*/ 24 w 159"/>
                  <a:gd name="T61" fmla="*/ 142 h 150"/>
                  <a:gd name="T62" fmla="*/ 31 w 159"/>
                  <a:gd name="T63" fmla="*/ 139 h 150"/>
                  <a:gd name="T64" fmla="*/ 31 w 159"/>
                  <a:gd name="T65" fmla="*/ 125 h 150"/>
                  <a:gd name="T66" fmla="*/ 24 w 159"/>
                  <a:gd name="T67" fmla="*/ 122 h 150"/>
                  <a:gd name="T68" fmla="*/ 17 w 159"/>
                  <a:gd name="T69" fmla="*/ 125 h 150"/>
                  <a:gd name="T70" fmla="*/ 17 w 159"/>
                  <a:gd name="T71" fmla="*/ 139 h 150"/>
                  <a:gd name="T72" fmla="*/ 24 w 159"/>
                  <a:gd name="T73" fmla="*/ 142 h 150"/>
                  <a:gd name="T74" fmla="*/ 127 w 159"/>
                  <a:gd name="T75" fmla="*/ 0 h 150"/>
                  <a:gd name="T76" fmla="*/ 121 w 159"/>
                  <a:gd name="T77" fmla="*/ 0 h 150"/>
                  <a:gd name="T78" fmla="*/ 100 w 159"/>
                  <a:gd name="T79" fmla="*/ 13 h 150"/>
                  <a:gd name="T80" fmla="*/ 77 w 159"/>
                  <a:gd name="T81" fmla="*/ 68 h 150"/>
                  <a:gd name="T82" fmla="*/ 12 w 159"/>
                  <a:gd name="T83" fmla="*/ 120 h 150"/>
                  <a:gd name="T84" fmla="*/ 12 w 159"/>
                  <a:gd name="T85" fmla="*/ 145 h 150"/>
                  <a:gd name="T86" fmla="*/ 23 w 159"/>
                  <a:gd name="T87" fmla="*/ 150 h 150"/>
                  <a:gd name="T88" fmla="*/ 36 w 159"/>
                  <a:gd name="T89" fmla="*/ 145 h 150"/>
                  <a:gd name="T90" fmla="*/ 93 w 159"/>
                  <a:gd name="T91" fmla="*/ 85 h 150"/>
                  <a:gd name="T92" fmla="*/ 144 w 159"/>
                  <a:gd name="T93" fmla="*/ 71 h 150"/>
                  <a:gd name="T94" fmla="*/ 137 w 159"/>
                  <a:gd name="T95" fmla="*/ 54 h 150"/>
                  <a:gd name="T96" fmla="*/ 159 w 159"/>
                  <a:gd name="T97" fmla="*/ 25 h 150"/>
                  <a:gd name="T98" fmla="*/ 130 w 159"/>
                  <a:gd name="T99" fmla="*/ 37 h 150"/>
                  <a:gd name="T100" fmla="*/ 124 w 159"/>
                  <a:gd name="T101" fmla="*/ 24 h 150"/>
                  <a:gd name="T102" fmla="*/ 125 w 159"/>
                  <a:gd name="T103" fmla="*/ 17 h 150"/>
                  <a:gd name="T104" fmla="*/ 149 w 159"/>
                  <a:gd name="T105" fmla="*/ 6 h 150"/>
                  <a:gd name="T106" fmla="*/ 127 w 159"/>
                  <a:gd name="T107" fmla="*/ 0 h 150"/>
                  <a:gd name="T108" fmla="*/ 24 w 159"/>
                  <a:gd name="T109" fmla="*/ 138 h 150"/>
                  <a:gd name="T110" fmla="*/ 20 w 159"/>
                  <a:gd name="T111" fmla="*/ 136 h 150"/>
                  <a:gd name="T112" fmla="*/ 20 w 159"/>
                  <a:gd name="T113" fmla="*/ 128 h 150"/>
                  <a:gd name="T114" fmla="*/ 24 w 159"/>
                  <a:gd name="T115" fmla="*/ 126 h 150"/>
                  <a:gd name="T116" fmla="*/ 29 w 159"/>
                  <a:gd name="T117" fmla="*/ 128 h 150"/>
                  <a:gd name="T118" fmla="*/ 29 w 159"/>
                  <a:gd name="T119" fmla="*/ 136 h 150"/>
                  <a:gd name="T120" fmla="*/ 24 w 159"/>
                  <a:gd name="T121" fmla="*/ 13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59" h="150">
                    <a:moveTo>
                      <a:pt x="127" y="4"/>
                    </a:moveTo>
                    <a:cubicBezTo>
                      <a:pt x="132" y="4"/>
                      <a:pt x="136" y="5"/>
                      <a:pt x="140" y="6"/>
                    </a:cubicBezTo>
                    <a:cubicBezTo>
                      <a:pt x="123" y="13"/>
                      <a:pt x="123" y="13"/>
                      <a:pt x="123" y="13"/>
                    </a:cubicBezTo>
                    <a:cubicBezTo>
                      <a:pt x="121" y="14"/>
                      <a:pt x="121" y="14"/>
                      <a:pt x="121" y="14"/>
                    </a:cubicBezTo>
                    <a:cubicBezTo>
                      <a:pt x="121" y="16"/>
                      <a:pt x="121" y="16"/>
                      <a:pt x="121" y="16"/>
                    </a:cubicBezTo>
                    <a:cubicBezTo>
                      <a:pt x="120" y="23"/>
                      <a:pt x="120" y="23"/>
                      <a:pt x="120" y="23"/>
                    </a:cubicBezTo>
                    <a:cubicBezTo>
                      <a:pt x="120" y="24"/>
                      <a:pt x="120" y="24"/>
                      <a:pt x="120" y="24"/>
                    </a:cubicBezTo>
                    <a:cubicBezTo>
                      <a:pt x="120" y="25"/>
                      <a:pt x="120" y="25"/>
                      <a:pt x="120" y="25"/>
                    </a:cubicBezTo>
                    <a:cubicBezTo>
                      <a:pt x="126" y="39"/>
                      <a:pt x="126" y="39"/>
                      <a:pt x="126" y="39"/>
                    </a:cubicBezTo>
                    <a:cubicBezTo>
                      <a:pt x="128" y="43"/>
                      <a:pt x="128" y="43"/>
                      <a:pt x="128" y="43"/>
                    </a:cubicBezTo>
                    <a:cubicBezTo>
                      <a:pt x="131" y="41"/>
                      <a:pt x="131" y="41"/>
                      <a:pt x="131" y="41"/>
                    </a:cubicBezTo>
                    <a:cubicBezTo>
                      <a:pt x="152" y="32"/>
                      <a:pt x="152" y="32"/>
                      <a:pt x="152" y="32"/>
                    </a:cubicBezTo>
                    <a:cubicBezTo>
                      <a:pt x="148" y="38"/>
                      <a:pt x="143" y="46"/>
                      <a:pt x="135" y="50"/>
                    </a:cubicBezTo>
                    <a:cubicBezTo>
                      <a:pt x="132" y="52"/>
                      <a:pt x="132" y="52"/>
                      <a:pt x="132" y="52"/>
                    </a:cubicBezTo>
                    <a:cubicBezTo>
                      <a:pt x="133" y="56"/>
                      <a:pt x="133" y="56"/>
                      <a:pt x="133" y="56"/>
                    </a:cubicBezTo>
                    <a:cubicBezTo>
                      <a:pt x="138" y="68"/>
                      <a:pt x="138" y="68"/>
                      <a:pt x="138" y="68"/>
                    </a:cubicBezTo>
                    <a:cubicBezTo>
                      <a:pt x="126" y="69"/>
                      <a:pt x="98" y="74"/>
                      <a:pt x="90" y="83"/>
                    </a:cubicBezTo>
                    <a:cubicBezTo>
                      <a:pt x="33" y="142"/>
                      <a:pt x="33" y="142"/>
                      <a:pt x="33" y="142"/>
                    </a:cubicBezTo>
                    <a:cubicBezTo>
                      <a:pt x="33" y="142"/>
                      <a:pt x="28" y="146"/>
                      <a:pt x="23" y="146"/>
                    </a:cubicBezTo>
                    <a:cubicBezTo>
                      <a:pt x="20" y="146"/>
                      <a:pt x="17" y="144"/>
                      <a:pt x="15" y="142"/>
                    </a:cubicBezTo>
                    <a:cubicBezTo>
                      <a:pt x="7" y="134"/>
                      <a:pt x="13" y="125"/>
                      <a:pt x="15" y="123"/>
                    </a:cubicBezTo>
                    <a:cubicBezTo>
                      <a:pt x="80" y="71"/>
                      <a:pt x="80" y="71"/>
                      <a:pt x="80" y="71"/>
                    </a:cubicBezTo>
                    <a:cubicBezTo>
                      <a:pt x="80" y="71"/>
                      <a:pt x="80" y="71"/>
                      <a:pt x="80" y="71"/>
                    </a:cubicBezTo>
                    <a:cubicBezTo>
                      <a:pt x="80" y="70"/>
                      <a:pt x="80" y="70"/>
                      <a:pt x="80" y="70"/>
                    </a:cubicBezTo>
                    <a:cubicBezTo>
                      <a:pt x="93" y="58"/>
                      <a:pt x="98" y="36"/>
                      <a:pt x="102" y="23"/>
                    </a:cubicBezTo>
                    <a:cubicBezTo>
                      <a:pt x="103" y="19"/>
                      <a:pt x="103" y="17"/>
                      <a:pt x="104" y="15"/>
                    </a:cubicBezTo>
                    <a:cubicBezTo>
                      <a:pt x="106" y="7"/>
                      <a:pt x="107" y="7"/>
                      <a:pt x="121" y="4"/>
                    </a:cubicBezTo>
                    <a:cubicBezTo>
                      <a:pt x="122" y="4"/>
                      <a:pt x="122" y="4"/>
                      <a:pt x="122" y="4"/>
                    </a:cubicBezTo>
                    <a:cubicBezTo>
                      <a:pt x="124" y="4"/>
                      <a:pt x="125" y="4"/>
                      <a:pt x="127" y="4"/>
                    </a:cubicBezTo>
                    <a:cubicBezTo>
                      <a:pt x="127" y="4"/>
                      <a:pt x="127" y="4"/>
                      <a:pt x="127" y="4"/>
                    </a:cubicBezTo>
                    <a:moveTo>
                      <a:pt x="24" y="142"/>
                    </a:moveTo>
                    <a:cubicBezTo>
                      <a:pt x="27" y="142"/>
                      <a:pt x="30" y="141"/>
                      <a:pt x="31" y="139"/>
                    </a:cubicBezTo>
                    <a:cubicBezTo>
                      <a:pt x="35" y="135"/>
                      <a:pt x="35" y="129"/>
                      <a:pt x="31" y="125"/>
                    </a:cubicBezTo>
                    <a:cubicBezTo>
                      <a:pt x="30" y="123"/>
                      <a:pt x="27" y="122"/>
                      <a:pt x="24" y="122"/>
                    </a:cubicBezTo>
                    <a:cubicBezTo>
                      <a:pt x="22" y="122"/>
                      <a:pt x="19" y="123"/>
                      <a:pt x="17" y="125"/>
                    </a:cubicBezTo>
                    <a:cubicBezTo>
                      <a:pt x="13" y="129"/>
                      <a:pt x="13" y="135"/>
                      <a:pt x="17" y="139"/>
                    </a:cubicBezTo>
                    <a:cubicBezTo>
                      <a:pt x="19" y="141"/>
                      <a:pt x="22" y="142"/>
                      <a:pt x="24" y="142"/>
                    </a:cubicBezTo>
                    <a:moveTo>
                      <a:pt x="127" y="0"/>
                    </a:moveTo>
                    <a:cubicBezTo>
                      <a:pt x="125" y="0"/>
                      <a:pt x="123" y="0"/>
                      <a:pt x="121" y="0"/>
                    </a:cubicBezTo>
                    <a:cubicBezTo>
                      <a:pt x="106" y="3"/>
                      <a:pt x="103" y="4"/>
                      <a:pt x="100" y="13"/>
                    </a:cubicBezTo>
                    <a:cubicBezTo>
                      <a:pt x="97" y="23"/>
                      <a:pt x="93" y="53"/>
                      <a:pt x="77" y="68"/>
                    </a:cubicBezTo>
                    <a:cubicBezTo>
                      <a:pt x="12" y="120"/>
                      <a:pt x="12" y="120"/>
                      <a:pt x="12" y="120"/>
                    </a:cubicBezTo>
                    <a:cubicBezTo>
                      <a:pt x="12" y="120"/>
                      <a:pt x="0" y="133"/>
                      <a:pt x="12" y="145"/>
                    </a:cubicBezTo>
                    <a:cubicBezTo>
                      <a:pt x="16" y="148"/>
                      <a:pt x="20" y="150"/>
                      <a:pt x="23" y="150"/>
                    </a:cubicBezTo>
                    <a:cubicBezTo>
                      <a:pt x="30" y="150"/>
                      <a:pt x="36" y="145"/>
                      <a:pt x="36" y="145"/>
                    </a:cubicBezTo>
                    <a:cubicBezTo>
                      <a:pt x="93" y="85"/>
                      <a:pt x="93" y="85"/>
                      <a:pt x="93" y="85"/>
                    </a:cubicBezTo>
                    <a:cubicBezTo>
                      <a:pt x="102" y="76"/>
                      <a:pt x="144" y="71"/>
                      <a:pt x="144" y="71"/>
                    </a:cubicBezTo>
                    <a:cubicBezTo>
                      <a:pt x="137" y="54"/>
                      <a:pt x="137" y="54"/>
                      <a:pt x="137" y="54"/>
                    </a:cubicBezTo>
                    <a:cubicBezTo>
                      <a:pt x="153" y="46"/>
                      <a:pt x="159" y="25"/>
                      <a:pt x="159" y="25"/>
                    </a:cubicBezTo>
                    <a:cubicBezTo>
                      <a:pt x="130" y="37"/>
                      <a:pt x="130" y="37"/>
                      <a:pt x="130" y="37"/>
                    </a:cubicBezTo>
                    <a:cubicBezTo>
                      <a:pt x="124" y="24"/>
                      <a:pt x="124" y="24"/>
                      <a:pt x="124" y="24"/>
                    </a:cubicBezTo>
                    <a:cubicBezTo>
                      <a:pt x="125" y="17"/>
                      <a:pt x="125" y="17"/>
                      <a:pt x="125" y="17"/>
                    </a:cubicBezTo>
                    <a:cubicBezTo>
                      <a:pt x="149" y="6"/>
                      <a:pt x="149" y="6"/>
                      <a:pt x="149" y="6"/>
                    </a:cubicBezTo>
                    <a:cubicBezTo>
                      <a:pt x="149" y="6"/>
                      <a:pt x="139" y="0"/>
                      <a:pt x="127" y="0"/>
                    </a:cubicBezTo>
                    <a:close/>
                    <a:moveTo>
                      <a:pt x="24" y="138"/>
                    </a:moveTo>
                    <a:cubicBezTo>
                      <a:pt x="23" y="138"/>
                      <a:pt x="21" y="138"/>
                      <a:pt x="20" y="136"/>
                    </a:cubicBezTo>
                    <a:cubicBezTo>
                      <a:pt x="17" y="134"/>
                      <a:pt x="17" y="130"/>
                      <a:pt x="20" y="128"/>
                    </a:cubicBezTo>
                    <a:cubicBezTo>
                      <a:pt x="21" y="127"/>
                      <a:pt x="23" y="126"/>
                      <a:pt x="24" y="126"/>
                    </a:cubicBezTo>
                    <a:cubicBezTo>
                      <a:pt x="26" y="126"/>
                      <a:pt x="27" y="127"/>
                      <a:pt x="29" y="128"/>
                    </a:cubicBezTo>
                    <a:cubicBezTo>
                      <a:pt x="31" y="130"/>
                      <a:pt x="31" y="134"/>
                      <a:pt x="29" y="136"/>
                    </a:cubicBezTo>
                    <a:cubicBezTo>
                      <a:pt x="27" y="138"/>
                      <a:pt x="26" y="138"/>
                      <a:pt x="24" y="138"/>
                    </a:cubicBezTo>
                    <a:close/>
                  </a:path>
                </a:pathLst>
              </a:custGeom>
              <a:grpFill/>
              <a:ln w="3175">
                <a:solidFill>
                  <a:schemeClr val="tx1"/>
                </a:solidFill>
                <a:round/>
                <a:headEnd/>
                <a:tailEnd/>
              </a:ln>
            </p:spPr>
            <p:txBody>
              <a:bodyPr/>
              <a:lstStyle/>
              <a:p>
                <a:pPr eaLnBrk="1" fontAlgn="auto" hangingPunct="1">
                  <a:spcBef>
                    <a:spcPts val="0"/>
                  </a:spcBef>
                  <a:spcAft>
                    <a:spcPts val="0"/>
                  </a:spcAft>
                  <a:defRPr/>
                </a:pPr>
                <a:endParaRPr lang="en-US" dirty="0">
                  <a:latin typeface="+mn-lt"/>
                </a:endParaRPr>
              </a:p>
            </p:txBody>
          </p:sp>
        </p:grpSp>
      </p:grpSp>
    </p:spTree>
    <p:extLst>
      <p:ext uri="{BB962C8B-B14F-4D97-AF65-F5344CB8AC3E}">
        <p14:creationId xmlns:p14="http://schemas.microsoft.com/office/powerpoint/2010/main" val="37546132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02D07F7-B946-BB66-E6EA-DD92C38B1926}"/>
              </a:ext>
            </a:extLst>
          </p:cNvPr>
          <p:cNvSpPr>
            <a:spLocks noGrp="1"/>
          </p:cNvSpPr>
          <p:nvPr>
            <p:ph type="body" sz="quarter" idx="12"/>
          </p:nvPr>
        </p:nvSpPr>
        <p:spPr>
          <a:xfrm>
            <a:off x="158671" y="3038483"/>
            <a:ext cx="11562786" cy="584775"/>
          </a:xfrm>
        </p:spPr>
        <p:txBody>
          <a:bodyPr/>
          <a:lstStyle/>
          <a:p>
            <a:r>
              <a:rPr lang="en-US" sz="3200" dirty="0"/>
              <a:t>Learning is also Fun!</a:t>
            </a:r>
            <a:endParaRPr lang="en-IN" sz="4000" dirty="0"/>
          </a:p>
        </p:txBody>
      </p:sp>
      <p:pic>
        <p:nvPicPr>
          <p:cNvPr id="2" name="Graphic 1" descr="Juggler with solid fill">
            <a:extLst>
              <a:ext uri="{FF2B5EF4-FFF2-40B4-BE49-F238E27FC236}">
                <a16:creationId xmlns:a16="http://schemas.microsoft.com/office/drawing/2014/main" id="{05221367-599F-F73C-4BD3-0C82C72014F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783676" y="2795529"/>
            <a:ext cx="1213691" cy="1213691"/>
          </a:xfrm>
          <a:prstGeom prst="rect">
            <a:avLst/>
          </a:prstGeom>
        </p:spPr>
      </p:pic>
    </p:spTree>
    <p:extLst>
      <p:ext uri="{BB962C8B-B14F-4D97-AF65-F5344CB8AC3E}">
        <p14:creationId xmlns:p14="http://schemas.microsoft.com/office/powerpoint/2010/main" val="6606622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3583FF9E-539E-FE29-E73B-3EF7E093601C}"/>
              </a:ext>
            </a:extLst>
          </p:cNvPr>
          <p:cNvGraphicFramePr>
            <a:graphicFrameLocks noChangeAspect="1"/>
          </p:cNvGraphicFramePr>
          <p:nvPr>
            <p:custDataLst>
              <p:tags r:id="rId1"/>
            </p:custDataLst>
            <p:extLst>
              <p:ext uri="{D42A27DB-BD31-4B8C-83A1-F6EECF244321}">
                <p14:modId xmlns:p14="http://schemas.microsoft.com/office/powerpoint/2010/main" val="30822852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 name="think-cell data - do not delete" hidden="1">
                        <a:extLst>
                          <a:ext uri="{FF2B5EF4-FFF2-40B4-BE49-F238E27FC236}">
                            <a16:creationId xmlns:a16="http://schemas.microsoft.com/office/drawing/2014/main" id="{3583FF9E-539E-FE29-E73B-3EF7E093601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8686D658-9330-BA20-4BC9-1E47EEC5B53D}"/>
              </a:ext>
            </a:extLst>
          </p:cNvPr>
          <p:cNvSpPr/>
          <p:nvPr/>
        </p:nvSpPr>
        <p:spPr>
          <a:xfrm>
            <a:off x="10861040" y="0"/>
            <a:ext cx="1330960" cy="146304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 name="Title 2">
            <a:extLst>
              <a:ext uri="{FF2B5EF4-FFF2-40B4-BE49-F238E27FC236}">
                <a16:creationId xmlns:a16="http://schemas.microsoft.com/office/drawing/2014/main" id="{CEA128C4-A0BC-A895-713C-306E7FF62894}"/>
              </a:ext>
            </a:extLst>
          </p:cNvPr>
          <p:cNvSpPr>
            <a:spLocks noGrp="1"/>
          </p:cNvSpPr>
          <p:nvPr>
            <p:ph type="title"/>
          </p:nvPr>
        </p:nvSpPr>
        <p:spPr/>
        <p:txBody>
          <a:bodyPr vert="horz" anchor="ctr">
            <a:noAutofit/>
          </a:bodyPr>
          <a:lstStyle/>
          <a:p>
            <a:r>
              <a:rPr lang="en-US" b="1" dirty="0">
                <a:effectLst>
                  <a:outerShdw blurRad="38100" dist="38100" dir="2700000" algn="tl">
                    <a:srgbClr val="000000">
                      <a:alpha val="43137"/>
                    </a:srgbClr>
                  </a:outerShdw>
                </a:effectLst>
                <a:latin typeface="+mn-lt"/>
                <a:cs typeface="+mj-cs"/>
              </a:rPr>
              <a:t>Learning is also Fun!</a:t>
            </a:r>
            <a:endParaRPr lang="en-IN" sz="4000" i="1" u="sng" dirty="0">
              <a:effectLst>
                <a:outerShdw blurRad="38100" dist="38100" dir="2700000" algn="tl">
                  <a:srgbClr val="000000">
                    <a:alpha val="43137"/>
                  </a:srgbClr>
                </a:outerShdw>
              </a:effectLst>
              <a:highlight>
                <a:srgbClr val="FF6600"/>
              </a:highlight>
            </a:endParaRPr>
          </a:p>
        </p:txBody>
      </p:sp>
      <p:sp>
        <p:nvSpPr>
          <p:cNvPr id="4" name="Slide Number Placeholder 3">
            <a:extLst>
              <a:ext uri="{FF2B5EF4-FFF2-40B4-BE49-F238E27FC236}">
                <a16:creationId xmlns:a16="http://schemas.microsoft.com/office/drawing/2014/main" id="{82193751-E94F-32C7-DCCA-7D3244D279EA}"/>
              </a:ext>
            </a:extLst>
          </p:cNvPr>
          <p:cNvSpPr>
            <a:spLocks noGrp="1"/>
          </p:cNvSpPr>
          <p:nvPr>
            <p:ph type="sldNum" sz="quarter" idx="15"/>
          </p:nvPr>
        </p:nvSpPr>
        <p:spPr/>
        <p:txBody>
          <a:bodyPr/>
          <a:lstStyle/>
          <a:p>
            <a:fld id="{0879F475-59B1-4993-848A-C2B683DE9AF5}" type="slidenum">
              <a:rPr lang="en-IN" smtClean="0"/>
              <a:pPr/>
              <a:t>18</a:t>
            </a:fld>
            <a:endParaRPr lang="en-IN" dirty="0"/>
          </a:p>
        </p:txBody>
      </p:sp>
      <p:pic>
        <p:nvPicPr>
          <p:cNvPr id="2" name="Graphic 1" descr="Juggler with solid fill">
            <a:extLst>
              <a:ext uri="{FF2B5EF4-FFF2-40B4-BE49-F238E27FC236}">
                <a16:creationId xmlns:a16="http://schemas.microsoft.com/office/drawing/2014/main" id="{09B39B69-AA92-EAA5-718F-24380CF2465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19674" y="124674"/>
            <a:ext cx="1213691" cy="1213691"/>
          </a:xfrm>
          <a:prstGeom prst="rect">
            <a:avLst/>
          </a:prstGeom>
        </p:spPr>
      </p:pic>
      <p:sp>
        <p:nvSpPr>
          <p:cNvPr id="11" name="Content Placeholder 2">
            <a:extLst>
              <a:ext uri="{FF2B5EF4-FFF2-40B4-BE49-F238E27FC236}">
                <a16:creationId xmlns:a16="http://schemas.microsoft.com/office/drawing/2014/main" id="{8CC1343B-2E39-FEFF-8FF6-46822F18B432}"/>
              </a:ext>
            </a:extLst>
          </p:cNvPr>
          <p:cNvSpPr txBox="1">
            <a:spLocks/>
          </p:cNvSpPr>
          <p:nvPr/>
        </p:nvSpPr>
        <p:spPr>
          <a:xfrm>
            <a:off x="492758" y="1963817"/>
            <a:ext cx="5653806" cy="4076241"/>
          </a:xfrm>
          <a:prstGeom prst="rect">
            <a:avLst/>
          </a:prstGeom>
          <a:solidFill>
            <a:schemeClr val="bg1"/>
          </a:solidFill>
          <a:ln>
            <a:noFill/>
          </a:ln>
          <a:effectLst>
            <a:outerShdw blurRad="63500" sx="102000" sy="102000" algn="ctr" rotWithShape="0">
              <a:prstClr val="black">
                <a:alpha val="40000"/>
              </a:prstClr>
            </a:outerShdw>
          </a:effectLst>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dirty="0"/>
              <a:t>My facilitator for ERP Function </a:t>
            </a:r>
            <a:r>
              <a:rPr lang="en-US" sz="1800" dirty="0" err="1"/>
              <a:t>Mr</a:t>
            </a:r>
            <a:r>
              <a:rPr lang="en-US" sz="1800" dirty="0"/>
              <a:t> Vignesh has been very great teacher and made sessions very interactive and fun. He made all the sessions hands on.</a:t>
            </a:r>
          </a:p>
          <a:p>
            <a:pPr marL="0" indent="0">
              <a:buFont typeface="Arial" panose="020B0604020202020204" pitchFamily="34" charset="0"/>
              <a:buNone/>
            </a:pPr>
            <a:r>
              <a:rPr lang="en-US" sz="1800" dirty="0"/>
              <a:t>	So it has been very easy to understand since everything was practical. </a:t>
            </a:r>
          </a:p>
        </p:txBody>
      </p:sp>
      <p:sp>
        <p:nvSpPr>
          <p:cNvPr id="12" name="Content Placeholder 3">
            <a:extLst>
              <a:ext uri="{FF2B5EF4-FFF2-40B4-BE49-F238E27FC236}">
                <a16:creationId xmlns:a16="http://schemas.microsoft.com/office/drawing/2014/main" id="{5A873A1A-E63F-91AE-7D43-ED0F86870147}"/>
              </a:ext>
            </a:extLst>
          </p:cNvPr>
          <p:cNvSpPr txBox="1">
            <a:spLocks/>
          </p:cNvSpPr>
          <p:nvPr/>
        </p:nvSpPr>
        <p:spPr>
          <a:xfrm>
            <a:off x="6400800" y="1963818"/>
            <a:ext cx="5350706" cy="4076241"/>
          </a:xfrm>
          <a:prstGeom prst="rect">
            <a:avLst/>
          </a:prstGeom>
          <a:solidFill>
            <a:schemeClr val="bg1"/>
          </a:solidFill>
          <a:ln>
            <a:noFill/>
          </a:ln>
          <a:effectLst>
            <a:outerShdw blurRad="63500" sx="102000" sy="102000" algn="ctr" rotWithShape="0">
              <a:prstClr val="black">
                <a:alpha val="40000"/>
              </a:prstClr>
            </a:outerShdw>
          </a:effectLst>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t>[Add a graphic or a picture of how you/your team enjoyed the new learning]</a:t>
            </a:r>
          </a:p>
        </p:txBody>
      </p:sp>
      <p:pic>
        <p:nvPicPr>
          <p:cNvPr id="7170" name="Picture 2">
            <a:extLst>
              <a:ext uri="{FF2B5EF4-FFF2-40B4-BE49-F238E27FC236}">
                <a16:creationId xmlns:a16="http://schemas.microsoft.com/office/drawing/2014/main" id="{2E0798B1-2D68-E153-ABC1-3F6A5CE1D8E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30793" y="1963817"/>
            <a:ext cx="5520713" cy="40762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488387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3583FF9E-539E-FE29-E73B-3EF7E093601C}"/>
              </a:ext>
            </a:extLst>
          </p:cNvPr>
          <p:cNvGraphicFramePr>
            <a:graphicFrameLocks noChangeAspect="1"/>
          </p:cNvGraphicFramePr>
          <p:nvPr>
            <p:custDataLst>
              <p:tags r:id="rId1"/>
            </p:custDataLst>
            <p:extLst>
              <p:ext uri="{D42A27DB-BD31-4B8C-83A1-F6EECF244321}">
                <p14:modId xmlns:p14="http://schemas.microsoft.com/office/powerpoint/2010/main" val="67434809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 name="think-cell data - do not delete" hidden="1">
                        <a:extLst>
                          <a:ext uri="{FF2B5EF4-FFF2-40B4-BE49-F238E27FC236}">
                            <a16:creationId xmlns:a16="http://schemas.microsoft.com/office/drawing/2014/main" id="{3583FF9E-539E-FE29-E73B-3EF7E093601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8686D658-9330-BA20-4BC9-1E47EEC5B53D}"/>
              </a:ext>
            </a:extLst>
          </p:cNvPr>
          <p:cNvSpPr/>
          <p:nvPr/>
        </p:nvSpPr>
        <p:spPr>
          <a:xfrm>
            <a:off x="10861040" y="0"/>
            <a:ext cx="1330960" cy="146304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 name="Title 2">
            <a:extLst>
              <a:ext uri="{FF2B5EF4-FFF2-40B4-BE49-F238E27FC236}">
                <a16:creationId xmlns:a16="http://schemas.microsoft.com/office/drawing/2014/main" id="{CEA128C4-A0BC-A895-713C-306E7FF62894}"/>
              </a:ext>
            </a:extLst>
          </p:cNvPr>
          <p:cNvSpPr>
            <a:spLocks noGrp="1"/>
          </p:cNvSpPr>
          <p:nvPr>
            <p:ph type="title"/>
          </p:nvPr>
        </p:nvSpPr>
        <p:spPr/>
        <p:txBody>
          <a:bodyPr vert="horz" anchor="ctr">
            <a:noAutofit/>
          </a:bodyPr>
          <a:lstStyle/>
          <a:p>
            <a:r>
              <a:rPr lang="en-US" b="1" dirty="0">
                <a:effectLst>
                  <a:outerShdw blurRad="38100" dist="38100" dir="2700000" algn="tl">
                    <a:srgbClr val="000000">
                      <a:alpha val="43137"/>
                    </a:srgbClr>
                  </a:outerShdw>
                </a:effectLst>
                <a:latin typeface="+mn-lt"/>
                <a:cs typeface="+mj-cs"/>
              </a:rPr>
              <a:t>Summary</a:t>
            </a:r>
            <a:endParaRPr lang="en-IN" sz="4000" i="1" u="sng" dirty="0">
              <a:effectLst>
                <a:outerShdw blurRad="38100" dist="38100" dir="2700000" algn="tl">
                  <a:srgbClr val="000000">
                    <a:alpha val="43137"/>
                  </a:srgbClr>
                </a:outerShdw>
              </a:effectLst>
              <a:highlight>
                <a:srgbClr val="FF6600"/>
              </a:highlight>
            </a:endParaRPr>
          </a:p>
        </p:txBody>
      </p:sp>
      <p:sp>
        <p:nvSpPr>
          <p:cNvPr id="4" name="Slide Number Placeholder 3">
            <a:extLst>
              <a:ext uri="{FF2B5EF4-FFF2-40B4-BE49-F238E27FC236}">
                <a16:creationId xmlns:a16="http://schemas.microsoft.com/office/drawing/2014/main" id="{82193751-E94F-32C7-DCCA-7D3244D279EA}"/>
              </a:ext>
            </a:extLst>
          </p:cNvPr>
          <p:cNvSpPr>
            <a:spLocks noGrp="1"/>
          </p:cNvSpPr>
          <p:nvPr>
            <p:ph type="sldNum" sz="quarter" idx="15"/>
          </p:nvPr>
        </p:nvSpPr>
        <p:spPr/>
        <p:txBody>
          <a:bodyPr/>
          <a:lstStyle/>
          <a:p>
            <a:fld id="{0879F475-59B1-4993-848A-C2B683DE9AF5}" type="slidenum">
              <a:rPr lang="en-IN" smtClean="0"/>
              <a:pPr/>
              <a:t>19</a:t>
            </a:fld>
            <a:endParaRPr lang="en-IN" dirty="0"/>
          </a:p>
        </p:txBody>
      </p:sp>
      <p:pic>
        <p:nvPicPr>
          <p:cNvPr id="5" name="Graphic 4" descr="Future with solid fill">
            <a:extLst>
              <a:ext uri="{FF2B5EF4-FFF2-40B4-BE49-F238E27FC236}">
                <a16:creationId xmlns:a16="http://schemas.microsoft.com/office/drawing/2014/main" id="{4C05FBB4-1D96-ED51-AB17-618E4D4052D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24305" y="129305"/>
            <a:ext cx="1204430" cy="1204430"/>
          </a:xfrm>
          <a:prstGeom prst="rect">
            <a:avLst/>
          </a:prstGeom>
        </p:spPr>
      </p:pic>
      <p:sp>
        <p:nvSpPr>
          <p:cNvPr id="6" name="Text Placeholder 1">
            <a:extLst>
              <a:ext uri="{FF2B5EF4-FFF2-40B4-BE49-F238E27FC236}">
                <a16:creationId xmlns:a16="http://schemas.microsoft.com/office/drawing/2014/main" id="{AC2F88D2-81D4-FAD4-568E-A3F495B06411}"/>
              </a:ext>
            </a:extLst>
          </p:cNvPr>
          <p:cNvSpPr txBox="1">
            <a:spLocks/>
          </p:cNvSpPr>
          <p:nvPr/>
        </p:nvSpPr>
        <p:spPr>
          <a:xfrm>
            <a:off x="812799" y="1191918"/>
            <a:ext cx="9804401" cy="4442421"/>
          </a:xfrm>
          <a:prstGeom prst="rect">
            <a:avLst/>
          </a:prstGeom>
        </p:spPr>
        <p:txBody>
          <a:bodyPr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sz="1800" b="1" dirty="0"/>
              <a:t>Quick Summary:</a:t>
            </a:r>
          </a:p>
          <a:p>
            <a:pPr>
              <a:lnSpc>
                <a:spcPct val="100000"/>
              </a:lnSpc>
            </a:pPr>
            <a:r>
              <a:rPr lang="en-US" sz="1800" dirty="0"/>
              <a:t>SAP HANA is a combination of HANA database and data modelling and HANA administration and data provisioning in a single use.</a:t>
            </a:r>
          </a:p>
          <a:p>
            <a:pPr marL="0" indent="0">
              <a:lnSpc>
                <a:spcPct val="100000"/>
              </a:lnSpc>
              <a:buNone/>
            </a:pPr>
            <a:endParaRPr lang="en-US" sz="1800" dirty="0"/>
          </a:p>
          <a:p>
            <a:pPr>
              <a:lnSpc>
                <a:spcPct val="100000"/>
              </a:lnSpc>
            </a:pPr>
            <a:r>
              <a:rPr lang="en-US" sz="1800" dirty="0"/>
              <a:t>Order-to-Cash (OTC) focuses on managing customer orders and cash inflow, while Procure-to-Pay (P2P) deals with sourcing, purchasing, and payment for goods and services.</a:t>
            </a:r>
          </a:p>
          <a:p>
            <a:pPr>
              <a:lnSpc>
                <a:spcPct val="100000"/>
              </a:lnSpc>
            </a:pPr>
            <a:endParaRPr lang="en-US" sz="1800" dirty="0"/>
          </a:p>
          <a:p>
            <a:pPr>
              <a:lnSpc>
                <a:spcPct val="100000"/>
              </a:lnSpc>
            </a:pPr>
            <a:r>
              <a:rPr lang="en-US" sz="1800" dirty="0"/>
              <a:t>In SAP, Business Partner master data includes information about entities like customers, vendors, or employees, while Material master data contains details about products or services used in various business processes12.</a:t>
            </a:r>
          </a:p>
        </p:txBody>
      </p:sp>
    </p:spTree>
    <p:extLst>
      <p:ext uri="{BB962C8B-B14F-4D97-AF65-F5344CB8AC3E}">
        <p14:creationId xmlns:p14="http://schemas.microsoft.com/office/powerpoint/2010/main" val="38658501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595DA231-959C-B3E0-7DA4-876736A38BC8}"/>
              </a:ext>
            </a:extLst>
          </p:cNvPr>
          <p:cNvGraphicFramePr>
            <a:graphicFrameLocks noChangeAspect="1"/>
          </p:cNvGraphicFramePr>
          <p:nvPr>
            <p:custDataLst>
              <p:tags r:id="rId1"/>
            </p:custDataLst>
            <p:extLst>
              <p:ext uri="{D42A27DB-BD31-4B8C-83A1-F6EECF244321}">
                <p14:modId xmlns:p14="http://schemas.microsoft.com/office/powerpoint/2010/main" val="163244747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5" name="think-cell data - do not delete" hidden="1">
                        <a:extLst>
                          <a:ext uri="{FF2B5EF4-FFF2-40B4-BE49-F238E27FC236}">
                            <a16:creationId xmlns:a16="http://schemas.microsoft.com/office/drawing/2014/main" id="{595DA231-959C-B3E0-7DA4-876736A38BC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3" name="Title 2">
            <a:extLst>
              <a:ext uri="{FF2B5EF4-FFF2-40B4-BE49-F238E27FC236}">
                <a16:creationId xmlns:a16="http://schemas.microsoft.com/office/drawing/2014/main" id="{56243872-C66F-EDEB-B185-CE420E5D6837}"/>
              </a:ext>
            </a:extLst>
          </p:cNvPr>
          <p:cNvSpPr>
            <a:spLocks noGrp="1"/>
          </p:cNvSpPr>
          <p:nvPr>
            <p:ph type="title"/>
          </p:nvPr>
        </p:nvSpPr>
        <p:spPr>
          <a:xfrm>
            <a:off x="989814" y="273377"/>
            <a:ext cx="10441782" cy="631596"/>
          </a:xfrm>
          <a:solidFill>
            <a:schemeClr val="accent1"/>
          </a:solidFill>
        </p:spPr>
        <p:txBody>
          <a:bodyPr vert="horz" anchor="ctr">
            <a:normAutofit/>
          </a:bodyPr>
          <a:lstStyle/>
          <a:p>
            <a:pPr algn="ctr"/>
            <a:r>
              <a:rPr lang="en-US" sz="3600" b="1" dirty="0">
                <a:ln w="0"/>
                <a:solidFill>
                  <a:schemeClr val="bg1"/>
                </a:solidFill>
                <a:effectLst>
                  <a:outerShdw blurRad="38100" dist="25400" dir="5400000" algn="ctr" rotWithShape="0">
                    <a:srgbClr val="6E747A">
                      <a:alpha val="43000"/>
                    </a:srgbClr>
                  </a:outerShdw>
                </a:effectLst>
              </a:rPr>
              <a:t>About Me</a:t>
            </a:r>
            <a:endParaRPr lang="en-IN" sz="3600" b="1" dirty="0">
              <a:solidFill>
                <a:schemeClr val="bg1"/>
              </a:solidFill>
            </a:endParaRPr>
          </a:p>
        </p:txBody>
      </p:sp>
      <p:sp>
        <p:nvSpPr>
          <p:cNvPr id="4" name="Slide Number Placeholder 3">
            <a:extLst>
              <a:ext uri="{FF2B5EF4-FFF2-40B4-BE49-F238E27FC236}">
                <a16:creationId xmlns:a16="http://schemas.microsoft.com/office/drawing/2014/main" id="{06C725D5-7581-AA70-6229-D8DC020A1CF5}"/>
              </a:ext>
            </a:extLst>
          </p:cNvPr>
          <p:cNvSpPr>
            <a:spLocks noGrp="1"/>
          </p:cNvSpPr>
          <p:nvPr>
            <p:ph type="sldNum" sz="quarter" idx="15"/>
          </p:nvPr>
        </p:nvSpPr>
        <p:spPr/>
        <p:txBody>
          <a:bodyPr/>
          <a:lstStyle/>
          <a:p>
            <a:fld id="{0879F475-59B1-4993-848A-C2B683DE9AF5}" type="slidenum">
              <a:rPr lang="en-IN" smtClean="0"/>
              <a:pPr/>
              <a:t>2</a:t>
            </a:fld>
            <a:endParaRPr lang="en-IN" dirty="0"/>
          </a:p>
        </p:txBody>
      </p:sp>
      <p:sp>
        <p:nvSpPr>
          <p:cNvPr id="10" name="Content Placeholder 2">
            <a:extLst>
              <a:ext uri="{FF2B5EF4-FFF2-40B4-BE49-F238E27FC236}">
                <a16:creationId xmlns:a16="http://schemas.microsoft.com/office/drawing/2014/main" id="{1119CB9E-042F-11E8-F683-654626D307B3}"/>
              </a:ext>
            </a:extLst>
          </p:cNvPr>
          <p:cNvSpPr txBox="1">
            <a:spLocks/>
          </p:cNvSpPr>
          <p:nvPr/>
        </p:nvSpPr>
        <p:spPr>
          <a:xfrm>
            <a:off x="442195" y="1831738"/>
            <a:ext cx="5653806" cy="4076241"/>
          </a:xfrm>
          <a:prstGeom prst="rect">
            <a:avLst/>
          </a:prstGeom>
          <a:ln>
            <a:solidFill>
              <a:schemeClr val="tx1"/>
            </a:solidFill>
          </a:ln>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800" dirty="0"/>
              <a:t>“I am not a person who just completes the task, I enjoy the process and grow through it”</a:t>
            </a:r>
          </a:p>
        </p:txBody>
      </p:sp>
      <p:sp>
        <p:nvSpPr>
          <p:cNvPr id="11" name="Content Placeholder 3">
            <a:extLst>
              <a:ext uri="{FF2B5EF4-FFF2-40B4-BE49-F238E27FC236}">
                <a16:creationId xmlns:a16="http://schemas.microsoft.com/office/drawing/2014/main" id="{CE0DDF5F-FE47-F9A2-FE84-53B63DFF494D}"/>
              </a:ext>
            </a:extLst>
          </p:cNvPr>
          <p:cNvSpPr txBox="1">
            <a:spLocks/>
          </p:cNvSpPr>
          <p:nvPr/>
        </p:nvSpPr>
        <p:spPr>
          <a:xfrm>
            <a:off x="6400800" y="1831738"/>
            <a:ext cx="5350706" cy="4076241"/>
          </a:xfrm>
          <a:prstGeom prst="rect">
            <a:avLst/>
          </a:prstGeom>
          <a:ln>
            <a:solidFill>
              <a:schemeClr val="tx1"/>
            </a:solidFill>
          </a:ln>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t>Please share an image / visual that best represents you</a:t>
            </a:r>
          </a:p>
        </p:txBody>
      </p:sp>
      <p:pic>
        <p:nvPicPr>
          <p:cNvPr id="6" name="Picture 5" descr="A person with a bun in her hair">
            <a:extLst>
              <a:ext uri="{FF2B5EF4-FFF2-40B4-BE49-F238E27FC236}">
                <a16:creationId xmlns:a16="http://schemas.microsoft.com/office/drawing/2014/main" id="{53AD419E-EB29-D460-6701-7886F9334231}"/>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6399098" y="1831738"/>
            <a:ext cx="5467781" cy="4118372"/>
          </a:xfrm>
          <a:prstGeom prst="rect">
            <a:avLst/>
          </a:prstGeom>
        </p:spPr>
      </p:pic>
    </p:spTree>
    <p:extLst>
      <p:ext uri="{BB962C8B-B14F-4D97-AF65-F5344CB8AC3E}">
        <p14:creationId xmlns:p14="http://schemas.microsoft.com/office/powerpoint/2010/main" val="8678321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02BCC5FF-5A86-457C-9D70-8722A7CA3A57}"/>
              </a:ext>
            </a:extLst>
          </p:cNvPr>
          <p:cNvSpPr>
            <a:spLocks noGrp="1"/>
          </p:cNvSpPr>
          <p:nvPr>
            <p:ph type="body" sz="quarter" idx="12"/>
          </p:nvPr>
        </p:nvSpPr>
        <p:spPr>
          <a:xfrm>
            <a:off x="545642" y="2673043"/>
            <a:ext cx="10525125" cy="923330"/>
          </a:xfrm>
        </p:spPr>
        <p:txBody>
          <a:bodyPr/>
          <a:lstStyle/>
          <a:p>
            <a:pPr algn="ctr"/>
            <a:r>
              <a:rPr lang="en-US" sz="6000" dirty="0"/>
              <a:t>Thank</a:t>
            </a:r>
            <a:r>
              <a:rPr lang="en-US" sz="3200" dirty="0"/>
              <a:t> </a:t>
            </a:r>
            <a:r>
              <a:rPr lang="en-US" sz="5400" dirty="0"/>
              <a:t>You</a:t>
            </a:r>
            <a:endParaRPr lang="en-US" sz="3200" dirty="0"/>
          </a:p>
        </p:txBody>
      </p:sp>
    </p:spTree>
    <p:extLst>
      <p:ext uri="{BB962C8B-B14F-4D97-AF65-F5344CB8AC3E}">
        <p14:creationId xmlns:p14="http://schemas.microsoft.com/office/powerpoint/2010/main" val="38059758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02D07F7-B946-BB66-E6EA-DD92C38B1926}"/>
              </a:ext>
            </a:extLst>
          </p:cNvPr>
          <p:cNvSpPr>
            <a:spLocks noGrp="1"/>
          </p:cNvSpPr>
          <p:nvPr>
            <p:ph type="body" sz="quarter" idx="12"/>
          </p:nvPr>
        </p:nvSpPr>
        <p:spPr>
          <a:xfrm>
            <a:off x="158671" y="3038483"/>
            <a:ext cx="11562786" cy="584775"/>
          </a:xfrm>
        </p:spPr>
        <p:txBody>
          <a:bodyPr/>
          <a:lstStyle/>
          <a:p>
            <a:r>
              <a:rPr lang="en-US" sz="3200" dirty="0"/>
              <a:t>My learnings from this week!</a:t>
            </a:r>
            <a:endParaRPr lang="en-IN" sz="4000" dirty="0"/>
          </a:p>
        </p:txBody>
      </p:sp>
      <p:pic>
        <p:nvPicPr>
          <p:cNvPr id="2" name="Graphic 1" descr="Idea outline">
            <a:extLst>
              <a:ext uri="{FF2B5EF4-FFF2-40B4-BE49-F238E27FC236}">
                <a16:creationId xmlns:a16="http://schemas.microsoft.com/office/drawing/2014/main" id="{5ED103A7-D95B-E42C-6356-53269A110E8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827744" y="2869895"/>
            <a:ext cx="1090788" cy="1090788"/>
          </a:xfrm>
          <a:prstGeom prst="rect">
            <a:avLst/>
          </a:prstGeom>
        </p:spPr>
      </p:pic>
    </p:spTree>
    <p:extLst>
      <p:ext uri="{BB962C8B-B14F-4D97-AF65-F5344CB8AC3E}">
        <p14:creationId xmlns:p14="http://schemas.microsoft.com/office/powerpoint/2010/main" val="9427898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3583FF9E-539E-FE29-E73B-3EF7E093601C}"/>
              </a:ext>
            </a:extLst>
          </p:cNvPr>
          <p:cNvGraphicFramePr>
            <a:graphicFrameLocks noChangeAspect="1"/>
          </p:cNvGraphicFramePr>
          <p:nvPr>
            <p:custDataLst>
              <p:tags r:id="rId1"/>
            </p:custDataLst>
            <p:extLst>
              <p:ext uri="{D42A27DB-BD31-4B8C-83A1-F6EECF244321}">
                <p14:modId xmlns:p14="http://schemas.microsoft.com/office/powerpoint/2010/main" val="416960490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 name="think-cell data - do not delete" hidden="1">
                        <a:extLst>
                          <a:ext uri="{FF2B5EF4-FFF2-40B4-BE49-F238E27FC236}">
                            <a16:creationId xmlns:a16="http://schemas.microsoft.com/office/drawing/2014/main" id="{3583FF9E-539E-FE29-E73B-3EF7E093601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8686D658-9330-BA20-4BC9-1E47EEC5B53D}"/>
              </a:ext>
            </a:extLst>
          </p:cNvPr>
          <p:cNvSpPr/>
          <p:nvPr/>
        </p:nvSpPr>
        <p:spPr>
          <a:xfrm>
            <a:off x="10861040" y="0"/>
            <a:ext cx="1330960" cy="146304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 name="Title 2">
            <a:extLst>
              <a:ext uri="{FF2B5EF4-FFF2-40B4-BE49-F238E27FC236}">
                <a16:creationId xmlns:a16="http://schemas.microsoft.com/office/drawing/2014/main" id="{CEA128C4-A0BC-A895-713C-306E7FF62894}"/>
              </a:ext>
            </a:extLst>
          </p:cNvPr>
          <p:cNvSpPr>
            <a:spLocks noGrp="1"/>
          </p:cNvSpPr>
          <p:nvPr>
            <p:ph type="title"/>
          </p:nvPr>
        </p:nvSpPr>
        <p:spPr/>
        <p:txBody>
          <a:bodyPr vert="horz" anchor="ctr">
            <a:noAutofit/>
          </a:bodyPr>
          <a:lstStyle/>
          <a:p>
            <a:r>
              <a:rPr lang="en-US" b="1" dirty="0">
                <a:effectLst>
                  <a:outerShdw blurRad="38100" dist="38100" dir="2700000" algn="tl">
                    <a:srgbClr val="000000">
                      <a:alpha val="43137"/>
                    </a:srgbClr>
                  </a:outerShdw>
                </a:effectLst>
                <a:latin typeface="+mn-lt"/>
                <a:cs typeface="+mj-cs"/>
              </a:rPr>
              <a:t>Learning 1 | My takeaways</a:t>
            </a:r>
            <a:endParaRPr lang="en-IN" sz="4000" i="1" u="sng" dirty="0">
              <a:effectLst>
                <a:outerShdw blurRad="38100" dist="38100" dir="2700000" algn="tl">
                  <a:srgbClr val="000000">
                    <a:alpha val="43137"/>
                  </a:srgbClr>
                </a:outerShdw>
              </a:effectLst>
              <a:highlight>
                <a:srgbClr val="FF6600"/>
              </a:highlight>
            </a:endParaRPr>
          </a:p>
        </p:txBody>
      </p:sp>
      <p:sp>
        <p:nvSpPr>
          <p:cNvPr id="4" name="Slide Number Placeholder 3">
            <a:extLst>
              <a:ext uri="{FF2B5EF4-FFF2-40B4-BE49-F238E27FC236}">
                <a16:creationId xmlns:a16="http://schemas.microsoft.com/office/drawing/2014/main" id="{82193751-E94F-32C7-DCCA-7D3244D279EA}"/>
              </a:ext>
            </a:extLst>
          </p:cNvPr>
          <p:cNvSpPr>
            <a:spLocks noGrp="1"/>
          </p:cNvSpPr>
          <p:nvPr>
            <p:ph type="sldNum" sz="quarter" idx="15"/>
          </p:nvPr>
        </p:nvSpPr>
        <p:spPr/>
        <p:txBody>
          <a:bodyPr/>
          <a:lstStyle/>
          <a:p>
            <a:fld id="{0879F475-59B1-4993-848A-C2B683DE9AF5}" type="slidenum">
              <a:rPr lang="en-IN" smtClean="0"/>
              <a:pPr/>
              <a:t>4</a:t>
            </a:fld>
            <a:endParaRPr lang="en-IN" dirty="0"/>
          </a:p>
        </p:txBody>
      </p:sp>
      <p:pic>
        <p:nvPicPr>
          <p:cNvPr id="9" name="Graphic 8" descr="Idea outline">
            <a:extLst>
              <a:ext uri="{FF2B5EF4-FFF2-40B4-BE49-F238E27FC236}">
                <a16:creationId xmlns:a16="http://schemas.microsoft.com/office/drawing/2014/main" id="{8701F636-0E69-F494-2D36-9D9665F8A8D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57498" y="141532"/>
            <a:ext cx="1159454" cy="1159454"/>
          </a:xfrm>
          <a:prstGeom prst="rect">
            <a:avLst/>
          </a:prstGeom>
        </p:spPr>
      </p:pic>
      <p:sp>
        <p:nvSpPr>
          <p:cNvPr id="11" name="Content Placeholder 2">
            <a:extLst>
              <a:ext uri="{FF2B5EF4-FFF2-40B4-BE49-F238E27FC236}">
                <a16:creationId xmlns:a16="http://schemas.microsoft.com/office/drawing/2014/main" id="{DE9F1BE0-7910-FA1B-DCE8-56EFD1E4FC09}"/>
              </a:ext>
            </a:extLst>
          </p:cNvPr>
          <p:cNvSpPr txBox="1">
            <a:spLocks/>
          </p:cNvSpPr>
          <p:nvPr/>
        </p:nvSpPr>
        <p:spPr>
          <a:xfrm>
            <a:off x="442194" y="1860992"/>
            <a:ext cx="5653806" cy="4518306"/>
          </a:xfrm>
          <a:prstGeom prst="rect">
            <a:avLst/>
          </a:prstGeom>
          <a:solidFill>
            <a:schemeClr val="bg1"/>
          </a:solidFill>
          <a:ln>
            <a:noFill/>
          </a:ln>
          <a:effectLst>
            <a:outerShdw blurRad="63500" sx="102000" sy="102000" algn="ctr" rotWithShape="0">
              <a:prstClr val="black">
                <a:alpha val="40000"/>
              </a:prstClr>
            </a:outerShdw>
          </a:effectLst>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Font typeface="Arial" panose="020B0604020202020204" pitchFamily="34" charset="0"/>
              <a:buNone/>
            </a:pPr>
            <a:r>
              <a:rPr lang="en-US" sz="1800" b="1" dirty="0"/>
              <a:t>Key learnings: </a:t>
            </a:r>
            <a:r>
              <a:rPr lang="en-US" sz="1800" dirty="0"/>
              <a:t>I have learned introduction of sap HANA (High Performance Analytic Appliance) and overview of changes that are made from </a:t>
            </a:r>
            <a:r>
              <a:rPr lang="en-US" sz="1800" dirty="0" err="1"/>
              <a:t>ecc</a:t>
            </a:r>
            <a:r>
              <a:rPr lang="en-US" sz="1800" dirty="0"/>
              <a:t> to HANA.</a:t>
            </a:r>
          </a:p>
          <a:p>
            <a:pPr marL="0" indent="0" algn="just">
              <a:buFont typeface="Arial" panose="020B0604020202020204" pitchFamily="34" charset="0"/>
              <a:buNone/>
            </a:pPr>
            <a:r>
              <a:rPr lang="en-US" sz="1800" b="1" dirty="0"/>
              <a:t>Key Takeaways: </a:t>
            </a:r>
            <a:r>
              <a:rPr lang="en-US" sz="1800" dirty="0"/>
              <a:t>SAP HANA offers in-memory computing, real-time analytics, and integration with AI and IoT technologies, significantly speeding up data processing and report generation. Overview of Changes: Recent updates include the introduction of SAP HANA Cloud’s Vector Engine, and improved data management and analytics capabilities.</a:t>
            </a:r>
          </a:p>
          <a:p>
            <a:pPr marL="0" indent="0" algn="just">
              <a:buFont typeface="Arial" panose="020B0604020202020204" pitchFamily="34" charset="0"/>
              <a:buNone/>
            </a:pPr>
            <a:endParaRPr lang="en-US" sz="1800" dirty="0"/>
          </a:p>
          <a:p>
            <a:pPr marL="0" indent="0" algn="just">
              <a:buFont typeface="Arial" panose="020B0604020202020204" pitchFamily="34" charset="0"/>
              <a:buNone/>
            </a:pPr>
            <a:r>
              <a:rPr lang="en-US" sz="1800" dirty="0"/>
              <a:t>Shell uses SAP HANA to enhance its Wells &amp; Reservoir Facility Management (WRFM) system by integrating data from over 20 sources for real-time analytics and performance improvements.</a:t>
            </a:r>
          </a:p>
        </p:txBody>
      </p:sp>
      <p:sp>
        <p:nvSpPr>
          <p:cNvPr id="12" name="Content Placeholder 3">
            <a:extLst>
              <a:ext uri="{FF2B5EF4-FFF2-40B4-BE49-F238E27FC236}">
                <a16:creationId xmlns:a16="http://schemas.microsoft.com/office/drawing/2014/main" id="{E53E5C3F-4D2B-B85F-E592-E58E032C664C}"/>
              </a:ext>
            </a:extLst>
          </p:cNvPr>
          <p:cNvSpPr txBox="1">
            <a:spLocks/>
          </p:cNvSpPr>
          <p:nvPr/>
        </p:nvSpPr>
        <p:spPr>
          <a:xfrm>
            <a:off x="6400799" y="1860992"/>
            <a:ext cx="5350706" cy="4518306"/>
          </a:xfrm>
          <a:prstGeom prst="rect">
            <a:avLst/>
          </a:prstGeom>
          <a:solidFill>
            <a:schemeClr val="bg1"/>
          </a:solidFill>
          <a:ln>
            <a:noFill/>
          </a:ln>
          <a:effectLst>
            <a:outerShdw blurRad="63500" sx="102000" sy="102000" algn="ctr" rotWithShape="0">
              <a:prstClr val="black">
                <a:alpha val="40000"/>
              </a:prstClr>
            </a:outerShdw>
          </a:effectLst>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dirty="0"/>
              <a:t>[Add a graphic that provides evidence of what you learned]</a:t>
            </a:r>
          </a:p>
          <a:p>
            <a:pPr marL="0" indent="0">
              <a:buFont typeface="Arial" panose="020B0604020202020204" pitchFamily="34" charset="0"/>
              <a:buNone/>
            </a:pPr>
            <a:endParaRPr lang="en-US" sz="2000" dirty="0"/>
          </a:p>
        </p:txBody>
      </p:sp>
      <p:pic>
        <p:nvPicPr>
          <p:cNvPr id="7173" name="Picture 5">
            <a:extLst>
              <a:ext uri="{FF2B5EF4-FFF2-40B4-BE49-F238E27FC236}">
                <a16:creationId xmlns:a16="http://schemas.microsoft.com/office/drawing/2014/main" id="{B9EA4463-FB51-355E-9CF4-262A6D0B244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00800" y="1860992"/>
            <a:ext cx="5323028" cy="4496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337475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3583FF9E-539E-FE29-E73B-3EF7E093601C}"/>
              </a:ext>
            </a:extLst>
          </p:cNvPr>
          <p:cNvGraphicFramePr>
            <a:graphicFrameLocks noChangeAspect="1"/>
          </p:cNvGraphicFramePr>
          <p:nvPr>
            <p:custDataLst>
              <p:tags r:id="rId1"/>
            </p:custDataLst>
            <p:extLst>
              <p:ext uri="{D42A27DB-BD31-4B8C-83A1-F6EECF244321}">
                <p14:modId xmlns:p14="http://schemas.microsoft.com/office/powerpoint/2010/main" val="119137349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 name="think-cell data - do not delete" hidden="1">
                        <a:extLst>
                          <a:ext uri="{FF2B5EF4-FFF2-40B4-BE49-F238E27FC236}">
                            <a16:creationId xmlns:a16="http://schemas.microsoft.com/office/drawing/2014/main" id="{3583FF9E-539E-FE29-E73B-3EF7E093601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8686D658-9330-BA20-4BC9-1E47EEC5B53D}"/>
              </a:ext>
            </a:extLst>
          </p:cNvPr>
          <p:cNvSpPr/>
          <p:nvPr/>
        </p:nvSpPr>
        <p:spPr>
          <a:xfrm>
            <a:off x="10861040" y="0"/>
            <a:ext cx="1330960" cy="146304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 name="Title 2">
            <a:extLst>
              <a:ext uri="{FF2B5EF4-FFF2-40B4-BE49-F238E27FC236}">
                <a16:creationId xmlns:a16="http://schemas.microsoft.com/office/drawing/2014/main" id="{CEA128C4-A0BC-A895-713C-306E7FF62894}"/>
              </a:ext>
            </a:extLst>
          </p:cNvPr>
          <p:cNvSpPr>
            <a:spLocks noGrp="1"/>
          </p:cNvSpPr>
          <p:nvPr>
            <p:ph type="title"/>
          </p:nvPr>
        </p:nvSpPr>
        <p:spPr/>
        <p:txBody>
          <a:bodyPr vert="horz" anchor="ctr">
            <a:noAutofit/>
          </a:bodyPr>
          <a:lstStyle/>
          <a:p>
            <a:r>
              <a:rPr lang="en-US" b="1" dirty="0">
                <a:effectLst>
                  <a:outerShdw blurRad="38100" dist="38100" dir="2700000" algn="tl">
                    <a:srgbClr val="000000">
                      <a:alpha val="43137"/>
                    </a:srgbClr>
                  </a:outerShdw>
                </a:effectLst>
                <a:latin typeface="+mn-lt"/>
                <a:cs typeface="+mj-cs"/>
              </a:rPr>
              <a:t>Learning 2 | My takeaways</a:t>
            </a:r>
            <a:endParaRPr lang="en-IN" sz="4000" i="1" u="sng" dirty="0">
              <a:effectLst>
                <a:outerShdw blurRad="38100" dist="38100" dir="2700000" algn="tl">
                  <a:srgbClr val="000000">
                    <a:alpha val="43137"/>
                  </a:srgbClr>
                </a:outerShdw>
              </a:effectLst>
              <a:highlight>
                <a:srgbClr val="FF6600"/>
              </a:highlight>
            </a:endParaRPr>
          </a:p>
        </p:txBody>
      </p:sp>
      <p:sp>
        <p:nvSpPr>
          <p:cNvPr id="4" name="Slide Number Placeholder 3">
            <a:extLst>
              <a:ext uri="{FF2B5EF4-FFF2-40B4-BE49-F238E27FC236}">
                <a16:creationId xmlns:a16="http://schemas.microsoft.com/office/drawing/2014/main" id="{82193751-E94F-32C7-DCCA-7D3244D279EA}"/>
              </a:ext>
            </a:extLst>
          </p:cNvPr>
          <p:cNvSpPr>
            <a:spLocks noGrp="1"/>
          </p:cNvSpPr>
          <p:nvPr>
            <p:ph type="sldNum" sz="quarter" idx="15"/>
          </p:nvPr>
        </p:nvSpPr>
        <p:spPr/>
        <p:txBody>
          <a:bodyPr/>
          <a:lstStyle/>
          <a:p>
            <a:fld id="{0879F475-59B1-4993-848A-C2B683DE9AF5}" type="slidenum">
              <a:rPr lang="en-IN" smtClean="0"/>
              <a:pPr/>
              <a:t>5</a:t>
            </a:fld>
            <a:endParaRPr lang="en-IN" dirty="0"/>
          </a:p>
        </p:txBody>
      </p:sp>
      <p:pic>
        <p:nvPicPr>
          <p:cNvPr id="9" name="Graphic 8" descr="Idea outline">
            <a:extLst>
              <a:ext uri="{FF2B5EF4-FFF2-40B4-BE49-F238E27FC236}">
                <a16:creationId xmlns:a16="http://schemas.microsoft.com/office/drawing/2014/main" id="{8701F636-0E69-F494-2D36-9D9665F8A8D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57498" y="141532"/>
            <a:ext cx="1159454" cy="1159454"/>
          </a:xfrm>
          <a:prstGeom prst="rect">
            <a:avLst/>
          </a:prstGeom>
        </p:spPr>
      </p:pic>
      <p:sp>
        <p:nvSpPr>
          <p:cNvPr id="11" name="Content Placeholder 2">
            <a:extLst>
              <a:ext uri="{FF2B5EF4-FFF2-40B4-BE49-F238E27FC236}">
                <a16:creationId xmlns:a16="http://schemas.microsoft.com/office/drawing/2014/main" id="{DE9F1BE0-7910-FA1B-DCE8-56EFD1E4FC09}"/>
              </a:ext>
            </a:extLst>
          </p:cNvPr>
          <p:cNvSpPr txBox="1">
            <a:spLocks/>
          </p:cNvSpPr>
          <p:nvPr/>
        </p:nvSpPr>
        <p:spPr>
          <a:xfrm>
            <a:off x="442194" y="1860993"/>
            <a:ext cx="5653806" cy="4153727"/>
          </a:xfrm>
          <a:prstGeom prst="rect">
            <a:avLst/>
          </a:prstGeom>
          <a:solidFill>
            <a:schemeClr val="bg1"/>
          </a:solidFill>
          <a:ln>
            <a:noFill/>
          </a:ln>
          <a:effectLst>
            <a:outerShdw blurRad="63500" sx="102000" sy="102000" algn="ctr" rotWithShape="0">
              <a:prstClr val="black">
                <a:alpha val="40000"/>
              </a:prstClr>
            </a:outerShdw>
          </a:effectLst>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sz="1800" b="1" dirty="0"/>
              <a:t>Key Learnings:</a:t>
            </a:r>
            <a:r>
              <a:rPr lang="en-US" sz="1800" dirty="0"/>
              <a:t> I have learned how to create business partner and how to assign roles to it and also learned about material master data and material valuation.</a:t>
            </a:r>
          </a:p>
          <a:p>
            <a:pPr marL="0" indent="0" algn="just">
              <a:buNone/>
            </a:pPr>
            <a:r>
              <a:rPr lang="en-US" sz="1800" b="1" dirty="0"/>
              <a:t>Key takeaways: </a:t>
            </a:r>
            <a:r>
              <a:rPr lang="en-US" sz="1800" dirty="0"/>
              <a:t>Business Partner (Customer and Vendor) can be created using Transaction code BP. Roles can be assigned in it. Material master can be created using MM01 and changed using MM02 and displayed using MM03.</a:t>
            </a:r>
          </a:p>
          <a:p>
            <a:pPr marL="0" indent="0" algn="just">
              <a:buNone/>
            </a:pPr>
            <a:endParaRPr lang="en-US" sz="1800" dirty="0"/>
          </a:p>
          <a:p>
            <a:pPr marL="0" indent="0" algn="just">
              <a:buNone/>
            </a:pPr>
            <a:r>
              <a:rPr lang="en-US" sz="1800" dirty="0"/>
              <a:t>Shell uses business partner data to centrally manage customer and vendor information, and material master data to streamline procurement and inventory processes</a:t>
            </a:r>
          </a:p>
          <a:p>
            <a:pPr marL="0" indent="0" algn="just">
              <a:buNone/>
            </a:pPr>
            <a:endParaRPr lang="en-US" sz="1800" b="1" dirty="0"/>
          </a:p>
          <a:p>
            <a:pPr marL="0" indent="0">
              <a:buNone/>
            </a:pPr>
            <a:endParaRPr lang="en-US" sz="1800" b="1" dirty="0"/>
          </a:p>
        </p:txBody>
      </p:sp>
      <p:sp>
        <p:nvSpPr>
          <p:cNvPr id="12" name="Content Placeholder 3">
            <a:extLst>
              <a:ext uri="{FF2B5EF4-FFF2-40B4-BE49-F238E27FC236}">
                <a16:creationId xmlns:a16="http://schemas.microsoft.com/office/drawing/2014/main" id="{E53E5C3F-4D2B-B85F-E592-E58E032C664C}"/>
              </a:ext>
            </a:extLst>
          </p:cNvPr>
          <p:cNvSpPr txBox="1">
            <a:spLocks/>
          </p:cNvSpPr>
          <p:nvPr/>
        </p:nvSpPr>
        <p:spPr>
          <a:xfrm>
            <a:off x="6400799" y="1860993"/>
            <a:ext cx="5350706" cy="4153727"/>
          </a:xfrm>
          <a:prstGeom prst="rect">
            <a:avLst/>
          </a:prstGeom>
          <a:solidFill>
            <a:schemeClr val="bg1"/>
          </a:solidFill>
          <a:ln>
            <a:noFill/>
          </a:ln>
          <a:effectLst>
            <a:outerShdw blurRad="63500" sx="102000" sy="102000" algn="ctr" rotWithShape="0">
              <a:prstClr val="black">
                <a:alpha val="40000"/>
              </a:prstClr>
            </a:outerShdw>
          </a:effectLst>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dirty="0"/>
              <a:t>[Add a graphic that provides evidence of what you learned]</a:t>
            </a:r>
          </a:p>
          <a:p>
            <a:pPr marL="0" indent="0">
              <a:buFont typeface="Arial" panose="020B0604020202020204" pitchFamily="34" charset="0"/>
              <a:buNone/>
            </a:pPr>
            <a:endParaRPr lang="en-US" sz="2000" dirty="0"/>
          </a:p>
        </p:txBody>
      </p:sp>
      <p:pic>
        <p:nvPicPr>
          <p:cNvPr id="6147" name="Picture 3">
            <a:extLst>
              <a:ext uri="{FF2B5EF4-FFF2-40B4-BE49-F238E27FC236}">
                <a16:creationId xmlns:a16="http://schemas.microsoft.com/office/drawing/2014/main" id="{6A0EB1E3-613C-E338-3B95-197597E8DF4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00799" y="1860993"/>
            <a:ext cx="5349007" cy="41537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58814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3583FF9E-539E-FE29-E73B-3EF7E093601C}"/>
              </a:ext>
            </a:extLst>
          </p:cNvPr>
          <p:cNvGraphicFramePr>
            <a:graphicFrameLocks noChangeAspect="1"/>
          </p:cNvGraphicFramePr>
          <p:nvPr>
            <p:custDataLst>
              <p:tags r:id="rId1"/>
            </p:custDataLst>
            <p:extLst>
              <p:ext uri="{D42A27DB-BD31-4B8C-83A1-F6EECF244321}">
                <p14:modId xmlns:p14="http://schemas.microsoft.com/office/powerpoint/2010/main" val="22326119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 name="think-cell data - do not delete" hidden="1">
                        <a:extLst>
                          <a:ext uri="{FF2B5EF4-FFF2-40B4-BE49-F238E27FC236}">
                            <a16:creationId xmlns:a16="http://schemas.microsoft.com/office/drawing/2014/main" id="{3583FF9E-539E-FE29-E73B-3EF7E093601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8686D658-9330-BA20-4BC9-1E47EEC5B53D}"/>
              </a:ext>
            </a:extLst>
          </p:cNvPr>
          <p:cNvSpPr/>
          <p:nvPr/>
        </p:nvSpPr>
        <p:spPr>
          <a:xfrm>
            <a:off x="10861040" y="0"/>
            <a:ext cx="1330960" cy="146304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 name="Title 2">
            <a:extLst>
              <a:ext uri="{FF2B5EF4-FFF2-40B4-BE49-F238E27FC236}">
                <a16:creationId xmlns:a16="http://schemas.microsoft.com/office/drawing/2014/main" id="{CEA128C4-A0BC-A895-713C-306E7FF62894}"/>
              </a:ext>
            </a:extLst>
          </p:cNvPr>
          <p:cNvSpPr>
            <a:spLocks noGrp="1"/>
          </p:cNvSpPr>
          <p:nvPr>
            <p:ph type="title"/>
          </p:nvPr>
        </p:nvSpPr>
        <p:spPr/>
        <p:txBody>
          <a:bodyPr vert="horz" anchor="ctr">
            <a:noAutofit/>
          </a:bodyPr>
          <a:lstStyle/>
          <a:p>
            <a:r>
              <a:rPr lang="en-US" b="1" dirty="0">
                <a:effectLst>
                  <a:outerShdw blurRad="38100" dist="38100" dir="2700000" algn="tl">
                    <a:srgbClr val="000000">
                      <a:alpha val="43137"/>
                    </a:srgbClr>
                  </a:outerShdw>
                </a:effectLst>
                <a:latin typeface="+mn-lt"/>
                <a:cs typeface="+mj-cs"/>
              </a:rPr>
              <a:t>Learning 3 | My takeaways</a:t>
            </a:r>
            <a:endParaRPr lang="en-IN" sz="4000" i="1" u="sng" dirty="0">
              <a:effectLst>
                <a:outerShdw blurRad="38100" dist="38100" dir="2700000" algn="tl">
                  <a:srgbClr val="000000">
                    <a:alpha val="43137"/>
                  </a:srgbClr>
                </a:outerShdw>
              </a:effectLst>
              <a:highlight>
                <a:srgbClr val="FF6600"/>
              </a:highlight>
            </a:endParaRPr>
          </a:p>
        </p:txBody>
      </p:sp>
      <p:sp>
        <p:nvSpPr>
          <p:cNvPr id="4" name="Slide Number Placeholder 3">
            <a:extLst>
              <a:ext uri="{FF2B5EF4-FFF2-40B4-BE49-F238E27FC236}">
                <a16:creationId xmlns:a16="http://schemas.microsoft.com/office/drawing/2014/main" id="{82193751-E94F-32C7-DCCA-7D3244D279EA}"/>
              </a:ext>
            </a:extLst>
          </p:cNvPr>
          <p:cNvSpPr>
            <a:spLocks noGrp="1"/>
          </p:cNvSpPr>
          <p:nvPr>
            <p:ph type="sldNum" sz="quarter" idx="15"/>
          </p:nvPr>
        </p:nvSpPr>
        <p:spPr/>
        <p:txBody>
          <a:bodyPr/>
          <a:lstStyle/>
          <a:p>
            <a:fld id="{0879F475-59B1-4993-848A-C2B683DE9AF5}" type="slidenum">
              <a:rPr lang="en-IN" smtClean="0"/>
              <a:pPr/>
              <a:t>6</a:t>
            </a:fld>
            <a:endParaRPr lang="en-IN" dirty="0"/>
          </a:p>
        </p:txBody>
      </p:sp>
      <p:pic>
        <p:nvPicPr>
          <p:cNvPr id="9" name="Graphic 8" descr="Idea outline">
            <a:extLst>
              <a:ext uri="{FF2B5EF4-FFF2-40B4-BE49-F238E27FC236}">
                <a16:creationId xmlns:a16="http://schemas.microsoft.com/office/drawing/2014/main" id="{8701F636-0E69-F494-2D36-9D9665F8A8D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57498" y="141532"/>
            <a:ext cx="1159454" cy="1159454"/>
          </a:xfrm>
          <a:prstGeom prst="rect">
            <a:avLst/>
          </a:prstGeom>
        </p:spPr>
      </p:pic>
      <p:sp>
        <p:nvSpPr>
          <p:cNvPr id="11" name="Content Placeholder 2">
            <a:extLst>
              <a:ext uri="{FF2B5EF4-FFF2-40B4-BE49-F238E27FC236}">
                <a16:creationId xmlns:a16="http://schemas.microsoft.com/office/drawing/2014/main" id="{DE9F1BE0-7910-FA1B-DCE8-56EFD1E4FC09}"/>
              </a:ext>
            </a:extLst>
          </p:cNvPr>
          <p:cNvSpPr txBox="1">
            <a:spLocks/>
          </p:cNvSpPr>
          <p:nvPr/>
        </p:nvSpPr>
        <p:spPr>
          <a:xfrm>
            <a:off x="442194" y="1860993"/>
            <a:ext cx="5653806" cy="4076241"/>
          </a:xfrm>
          <a:prstGeom prst="rect">
            <a:avLst/>
          </a:prstGeom>
          <a:solidFill>
            <a:schemeClr val="bg1"/>
          </a:solidFill>
          <a:ln>
            <a:noFill/>
          </a:ln>
          <a:effectLst>
            <a:outerShdw blurRad="63500" sx="102000" sy="102000" algn="ctr" rotWithShape="0">
              <a:prstClr val="black">
                <a:alpha val="40000"/>
              </a:prstClr>
            </a:outerShdw>
          </a:effectLst>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Font typeface="Arial" panose="020B0604020202020204" pitchFamily="34" charset="0"/>
              <a:buNone/>
            </a:pPr>
            <a:r>
              <a:rPr lang="en-US" sz="1800" b="1" dirty="0"/>
              <a:t>Key learnings: </a:t>
            </a:r>
            <a:r>
              <a:rPr lang="en-US" sz="1800" dirty="0"/>
              <a:t>I have learned Order to Cash flow that happens in Sales and Distribution module and also procure to pay flow that happens in Material Management module.</a:t>
            </a:r>
          </a:p>
          <a:p>
            <a:pPr marL="0" indent="0" algn="just">
              <a:buFont typeface="Arial" panose="020B0604020202020204" pitchFamily="34" charset="0"/>
              <a:buNone/>
            </a:pPr>
            <a:r>
              <a:rPr lang="en-US" sz="1800" b="1" dirty="0"/>
              <a:t>Key takeaways: </a:t>
            </a:r>
            <a:r>
              <a:rPr lang="en-US" sz="1800" dirty="0"/>
              <a:t>Order to Cash flow: Quotation -&gt; Sales Order -&gt; Goods issue -&gt; Invoice -&gt; Payment. Procure to Pay flow: Purchase Requisition -&gt; Request for Quotation -&gt; Purchase order -&gt; Goods Receive -&gt; Payment.</a:t>
            </a:r>
          </a:p>
          <a:p>
            <a:pPr marL="0" indent="0" algn="just">
              <a:buFont typeface="Arial" panose="020B0604020202020204" pitchFamily="34" charset="0"/>
              <a:buNone/>
            </a:pPr>
            <a:endParaRPr lang="en-US" sz="1800" dirty="0"/>
          </a:p>
          <a:p>
            <a:pPr marL="0" indent="0" algn="just">
              <a:buFont typeface="Arial" panose="020B0604020202020204" pitchFamily="34" charset="0"/>
              <a:buNone/>
            </a:pPr>
            <a:r>
              <a:rPr lang="en-US" sz="1800" dirty="0"/>
              <a:t>Shell uses the Order-to-Cash (OTC) process to manage customer orders and cash inflows, while the Procure-to-Pay (P2P) process handles sourcing, purchasing, and payments for goods and services. </a:t>
            </a:r>
          </a:p>
        </p:txBody>
      </p:sp>
      <p:sp>
        <p:nvSpPr>
          <p:cNvPr id="12" name="Content Placeholder 3">
            <a:extLst>
              <a:ext uri="{FF2B5EF4-FFF2-40B4-BE49-F238E27FC236}">
                <a16:creationId xmlns:a16="http://schemas.microsoft.com/office/drawing/2014/main" id="{E53E5C3F-4D2B-B85F-E592-E58E032C664C}"/>
              </a:ext>
            </a:extLst>
          </p:cNvPr>
          <p:cNvSpPr txBox="1">
            <a:spLocks/>
          </p:cNvSpPr>
          <p:nvPr/>
        </p:nvSpPr>
        <p:spPr>
          <a:xfrm>
            <a:off x="6400799" y="1860993"/>
            <a:ext cx="5350706" cy="4076241"/>
          </a:xfrm>
          <a:prstGeom prst="rect">
            <a:avLst/>
          </a:prstGeom>
          <a:solidFill>
            <a:schemeClr val="bg1"/>
          </a:solidFill>
          <a:ln>
            <a:noFill/>
          </a:ln>
          <a:effectLst>
            <a:outerShdw blurRad="63500" sx="102000" sy="102000" algn="ctr" rotWithShape="0">
              <a:prstClr val="black">
                <a:alpha val="40000"/>
              </a:prstClr>
            </a:outerShdw>
          </a:effectLst>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dirty="0"/>
              <a:t>[Add a graphic that provides evidence of what you learned]</a:t>
            </a:r>
          </a:p>
          <a:p>
            <a:pPr marL="0" indent="0">
              <a:buFont typeface="Arial" panose="020B0604020202020204" pitchFamily="34" charset="0"/>
              <a:buNone/>
            </a:pPr>
            <a:endParaRPr lang="en-US" sz="2000" dirty="0"/>
          </a:p>
        </p:txBody>
      </p:sp>
      <p:pic>
        <p:nvPicPr>
          <p:cNvPr id="5122" name="Picture 2">
            <a:extLst>
              <a:ext uri="{FF2B5EF4-FFF2-40B4-BE49-F238E27FC236}">
                <a16:creationId xmlns:a16="http://schemas.microsoft.com/office/drawing/2014/main" id="{D4EEC21D-3F76-9809-81A4-979A3541448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00799" y="1860993"/>
            <a:ext cx="5349007" cy="40890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811127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02D07F7-B946-BB66-E6EA-DD92C38B1926}"/>
              </a:ext>
            </a:extLst>
          </p:cNvPr>
          <p:cNvSpPr>
            <a:spLocks noGrp="1"/>
          </p:cNvSpPr>
          <p:nvPr>
            <p:ph type="body" sz="quarter" idx="12"/>
          </p:nvPr>
        </p:nvSpPr>
        <p:spPr>
          <a:xfrm>
            <a:off x="158671" y="3038483"/>
            <a:ext cx="11562786" cy="584775"/>
          </a:xfrm>
        </p:spPr>
        <p:txBody>
          <a:bodyPr/>
          <a:lstStyle/>
          <a:p>
            <a:r>
              <a:rPr lang="en-US" sz="3200" dirty="0"/>
              <a:t>Relevance of learnings for my organization</a:t>
            </a:r>
            <a:endParaRPr lang="en-IN" sz="4000" dirty="0"/>
          </a:p>
        </p:txBody>
      </p:sp>
      <p:pic>
        <p:nvPicPr>
          <p:cNvPr id="4" name="Graphic 3" descr="User network outline">
            <a:extLst>
              <a:ext uri="{FF2B5EF4-FFF2-40B4-BE49-F238E27FC236}">
                <a16:creationId xmlns:a16="http://schemas.microsoft.com/office/drawing/2014/main" id="{7164DAAD-2874-8D6F-8FCF-5053DEE24E3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794692" y="2838679"/>
            <a:ext cx="1180641" cy="1180641"/>
          </a:xfrm>
          <a:prstGeom prst="rect">
            <a:avLst/>
          </a:prstGeom>
        </p:spPr>
      </p:pic>
    </p:spTree>
    <p:extLst>
      <p:ext uri="{BB962C8B-B14F-4D97-AF65-F5344CB8AC3E}">
        <p14:creationId xmlns:p14="http://schemas.microsoft.com/office/powerpoint/2010/main" val="8329491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3583FF9E-539E-FE29-E73B-3EF7E093601C}"/>
              </a:ext>
            </a:extLst>
          </p:cNvPr>
          <p:cNvGraphicFramePr>
            <a:graphicFrameLocks noChangeAspect="1"/>
          </p:cNvGraphicFramePr>
          <p:nvPr>
            <p:custDataLst>
              <p:tags r:id="rId1"/>
            </p:custDataLst>
            <p:extLst>
              <p:ext uri="{D42A27DB-BD31-4B8C-83A1-F6EECF244321}">
                <p14:modId xmlns:p14="http://schemas.microsoft.com/office/powerpoint/2010/main" val="387006868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 name="think-cell data - do not delete" hidden="1">
                        <a:extLst>
                          <a:ext uri="{FF2B5EF4-FFF2-40B4-BE49-F238E27FC236}">
                            <a16:creationId xmlns:a16="http://schemas.microsoft.com/office/drawing/2014/main" id="{3583FF9E-539E-FE29-E73B-3EF7E093601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8686D658-9330-BA20-4BC9-1E47EEC5B53D}"/>
              </a:ext>
            </a:extLst>
          </p:cNvPr>
          <p:cNvSpPr/>
          <p:nvPr/>
        </p:nvSpPr>
        <p:spPr>
          <a:xfrm>
            <a:off x="10861040" y="0"/>
            <a:ext cx="1330960" cy="146304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 name="Title 2">
            <a:extLst>
              <a:ext uri="{FF2B5EF4-FFF2-40B4-BE49-F238E27FC236}">
                <a16:creationId xmlns:a16="http://schemas.microsoft.com/office/drawing/2014/main" id="{CEA128C4-A0BC-A895-713C-306E7FF62894}"/>
              </a:ext>
            </a:extLst>
          </p:cNvPr>
          <p:cNvSpPr>
            <a:spLocks noGrp="1"/>
          </p:cNvSpPr>
          <p:nvPr>
            <p:ph type="title"/>
          </p:nvPr>
        </p:nvSpPr>
        <p:spPr/>
        <p:txBody>
          <a:bodyPr vert="horz" anchor="ctr">
            <a:noAutofit/>
          </a:bodyPr>
          <a:lstStyle/>
          <a:p>
            <a:r>
              <a:rPr lang="en-US" b="1" dirty="0">
                <a:effectLst>
                  <a:outerShdw blurRad="38100" dist="38100" dir="2700000" algn="tl">
                    <a:srgbClr val="000000">
                      <a:alpha val="43137"/>
                    </a:srgbClr>
                  </a:outerShdw>
                </a:effectLst>
                <a:latin typeface="+mn-lt"/>
                <a:cs typeface="+mj-cs"/>
              </a:rPr>
              <a:t>Learning 1 | Relevance for Shell</a:t>
            </a:r>
            <a:endParaRPr lang="en-IN" sz="4000" i="1" u="sng" dirty="0">
              <a:effectLst>
                <a:outerShdw blurRad="38100" dist="38100" dir="2700000" algn="tl">
                  <a:srgbClr val="000000">
                    <a:alpha val="43137"/>
                  </a:srgbClr>
                </a:outerShdw>
              </a:effectLst>
              <a:highlight>
                <a:srgbClr val="FF6600"/>
              </a:highlight>
            </a:endParaRPr>
          </a:p>
        </p:txBody>
      </p:sp>
      <p:sp>
        <p:nvSpPr>
          <p:cNvPr id="4" name="Slide Number Placeholder 3">
            <a:extLst>
              <a:ext uri="{FF2B5EF4-FFF2-40B4-BE49-F238E27FC236}">
                <a16:creationId xmlns:a16="http://schemas.microsoft.com/office/drawing/2014/main" id="{82193751-E94F-32C7-DCCA-7D3244D279EA}"/>
              </a:ext>
            </a:extLst>
          </p:cNvPr>
          <p:cNvSpPr>
            <a:spLocks noGrp="1"/>
          </p:cNvSpPr>
          <p:nvPr>
            <p:ph type="sldNum" sz="quarter" idx="15"/>
          </p:nvPr>
        </p:nvSpPr>
        <p:spPr/>
        <p:txBody>
          <a:bodyPr/>
          <a:lstStyle/>
          <a:p>
            <a:fld id="{0879F475-59B1-4993-848A-C2B683DE9AF5}" type="slidenum">
              <a:rPr lang="en-IN" smtClean="0"/>
              <a:pPr/>
              <a:t>8</a:t>
            </a:fld>
            <a:endParaRPr lang="en-IN" dirty="0"/>
          </a:p>
        </p:txBody>
      </p:sp>
      <p:sp>
        <p:nvSpPr>
          <p:cNvPr id="11" name="Content Placeholder 2">
            <a:extLst>
              <a:ext uri="{FF2B5EF4-FFF2-40B4-BE49-F238E27FC236}">
                <a16:creationId xmlns:a16="http://schemas.microsoft.com/office/drawing/2014/main" id="{DE9F1BE0-7910-FA1B-DCE8-56EFD1E4FC09}"/>
              </a:ext>
            </a:extLst>
          </p:cNvPr>
          <p:cNvSpPr txBox="1">
            <a:spLocks/>
          </p:cNvSpPr>
          <p:nvPr/>
        </p:nvSpPr>
        <p:spPr>
          <a:xfrm>
            <a:off x="442194" y="1860993"/>
            <a:ext cx="5653806" cy="4076241"/>
          </a:xfrm>
          <a:prstGeom prst="rect">
            <a:avLst/>
          </a:prstGeom>
          <a:solidFill>
            <a:schemeClr val="bg1"/>
          </a:solidFill>
          <a:ln>
            <a:noFill/>
          </a:ln>
          <a:effectLst>
            <a:outerShdw blurRad="63500" sx="102000" sy="102000" algn="ctr" rotWithShape="0">
              <a:prstClr val="black">
                <a:alpha val="40000"/>
              </a:prstClr>
            </a:outerShdw>
          </a:effectLst>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sz="1800" dirty="0"/>
              <a:t>SAP S/4 HANA simplifies business processes by integrating various functions into a single, unified system. This reduces complexity and enhances operational efficiency, allowing Shell India to focus on core business activities.</a:t>
            </a:r>
          </a:p>
          <a:p>
            <a:pPr marL="0" indent="0" algn="just">
              <a:buNone/>
            </a:pPr>
            <a:endParaRPr lang="en-US" sz="1800" dirty="0"/>
          </a:p>
          <a:p>
            <a:pPr marL="0" indent="0" algn="just">
              <a:buNone/>
            </a:pPr>
            <a:r>
              <a:rPr lang="en-US" sz="1800" dirty="0"/>
              <a:t>    The platform ensures that all departments and functions within Shell India are aligned. This alignment fosters better communication and collaboration across the enterprise, leading to more cohesive and strategic decision-making.</a:t>
            </a:r>
          </a:p>
        </p:txBody>
      </p:sp>
      <p:sp>
        <p:nvSpPr>
          <p:cNvPr id="12" name="Content Placeholder 3">
            <a:extLst>
              <a:ext uri="{FF2B5EF4-FFF2-40B4-BE49-F238E27FC236}">
                <a16:creationId xmlns:a16="http://schemas.microsoft.com/office/drawing/2014/main" id="{E53E5C3F-4D2B-B85F-E592-E58E032C664C}"/>
              </a:ext>
            </a:extLst>
          </p:cNvPr>
          <p:cNvSpPr txBox="1">
            <a:spLocks/>
          </p:cNvSpPr>
          <p:nvPr/>
        </p:nvSpPr>
        <p:spPr>
          <a:xfrm>
            <a:off x="6400799" y="1860993"/>
            <a:ext cx="5350706" cy="4076241"/>
          </a:xfrm>
          <a:prstGeom prst="rect">
            <a:avLst/>
          </a:prstGeom>
          <a:solidFill>
            <a:schemeClr val="bg1"/>
          </a:solidFill>
          <a:ln>
            <a:noFill/>
          </a:ln>
          <a:effectLst>
            <a:outerShdw blurRad="63500" sx="102000" sy="102000" algn="ctr" rotWithShape="0">
              <a:prstClr val="black">
                <a:alpha val="40000"/>
              </a:prstClr>
            </a:outerShdw>
          </a:effectLst>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000" dirty="0"/>
              <a:t>[Add a graphic that provides view of how Shell implements this learning]</a:t>
            </a:r>
          </a:p>
        </p:txBody>
      </p:sp>
      <p:pic>
        <p:nvPicPr>
          <p:cNvPr id="5" name="Graphic 4" descr="User network outline">
            <a:extLst>
              <a:ext uri="{FF2B5EF4-FFF2-40B4-BE49-F238E27FC236}">
                <a16:creationId xmlns:a16="http://schemas.microsoft.com/office/drawing/2014/main" id="{0916C17C-12F9-BFD4-9A8B-40B3CFCA8C0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46359" y="120879"/>
            <a:ext cx="1180641" cy="1180641"/>
          </a:xfrm>
          <a:prstGeom prst="rect">
            <a:avLst/>
          </a:prstGeom>
        </p:spPr>
      </p:pic>
      <p:pic>
        <p:nvPicPr>
          <p:cNvPr id="4100" name="Picture 4" descr="Image result for shell using sap s4 hana">
            <a:extLst>
              <a:ext uri="{FF2B5EF4-FFF2-40B4-BE49-F238E27FC236}">
                <a16:creationId xmlns:a16="http://schemas.microsoft.com/office/drawing/2014/main" id="{B8D76FDF-8B83-BD2B-2F06-DDF659C2C67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00799" y="1860992"/>
            <a:ext cx="5323029" cy="40762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15123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3583FF9E-539E-FE29-E73B-3EF7E093601C}"/>
              </a:ext>
            </a:extLst>
          </p:cNvPr>
          <p:cNvGraphicFramePr>
            <a:graphicFrameLocks noChangeAspect="1"/>
          </p:cNvGraphicFramePr>
          <p:nvPr>
            <p:custDataLst>
              <p:tags r:id="rId1"/>
            </p:custDataLst>
            <p:extLst>
              <p:ext uri="{D42A27DB-BD31-4B8C-83A1-F6EECF244321}">
                <p14:modId xmlns:p14="http://schemas.microsoft.com/office/powerpoint/2010/main" val="203629981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 name="think-cell data - do not delete" hidden="1">
                        <a:extLst>
                          <a:ext uri="{FF2B5EF4-FFF2-40B4-BE49-F238E27FC236}">
                            <a16:creationId xmlns:a16="http://schemas.microsoft.com/office/drawing/2014/main" id="{3583FF9E-539E-FE29-E73B-3EF7E093601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8686D658-9330-BA20-4BC9-1E47EEC5B53D}"/>
              </a:ext>
            </a:extLst>
          </p:cNvPr>
          <p:cNvSpPr/>
          <p:nvPr/>
        </p:nvSpPr>
        <p:spPr>
          <a:xfrm>
            <a:off x="10861040" y="0"/>
            <a:ext cx="1330960" cy="146304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 name="Title 2">
            <a:extLst>
              <a:ext uri="{FF2B5EF4-FFF2-40B4-BE49-F238E27FC236}">
                <a16:creationId xmlns:a16="http://schemas.microsoft.com/office/drawing/2014/main" id="{CEA128C4-A0BC-A895-713C-306E7FF62894}"/>
              </a:ext>
            </a:extLst>
          </p:cNvPr>
          <p:cNvSpPr>
            <a:spLocks noGrp="1"/>
          </p:cNvSpPr>
          <p:nvPr>
            <p:ph type="title"/>
          </p:nvPr>
        </p:nvSpPr>
        <p:spPr/>
        <p:txBody>
          <a:bodyPr vert="horz" anchor="ctr">
            <a:noAutofit/>
          </a:bodyPr>
          <a:lstStyle/>
          <a:p>
            <a:r>
              <a:rPr lang="en-US" b="1" dirty="0">
                <a:effectLst>
                  <a:outerShdw blurRad="38100" dist="38100" dir="2700000" algn="tl">
                    <a:srgbClr val="000000">
                      <a:alpha val="43137"/>
                    </a:srgbClr>
                  </a:outerShdw>
                </a:effectLst>
                <a:latin typeface="+mn-lt"/>
                <a:cs typeface="+mj-cs"/>
              </a:rPr>
              <a:t>Learning 2 | Relevance for Shell</a:t>
            </a:r>
            <a:endParaRPr lang="en-IN" sz="4000" i="1" u="sng" dirty="0">
              <a:effectLst>
                <a:outerShdw blurRad="38100" dist="38100" dir="2700000" algn="tl">
                  <a:srgbClr val="000000">
                    <a:alpha val="43137"/>
                  </a:srgbClr>
                </a:outerShdw>
              </a:effectLst>
              <a:highlight>
                <a:srgbClr val="FF6600"/>
              </a:highlight>
            </a:endParaRPr>
          </a:p>
        </p:txBody>
      </p:sp>
      <p:sp>
        <p:nvSpPr>
          <p:cNvPr id="4" name="Slide Number Placeholder 3">
            <a:extLst>
              <a:ext uri="{FF2B5EF4-FFF2-40B4-BE49-F238E27FC236}">
                <a16:creationId xmlns:a16="http://schemas.microsoft.com/office/drawing/2014/main" id="{82193751-E94F-32C7-DCCA-7D3244D279EA}"/>
              </a:ext>
            </a:extLst>
          </p:cNvPr>
          <p:cNvSpPr>
            <a:spLocks noGrp="1"/>
          </p:cNvSpPr>
          <p:nvPr>
            <p:ph type="sldNum" sz="quarter" idx="15"/>
          </p:nvPr>
        </p:nvSpPr>
        <p:spPr/>
        <p:txBody>
          <a:bodyPr/>
          <a:lstStyle/>
          <a:p>
            <a:fld id="{0879F475-59B1-4993-848A-C2B683DE9AF5}" type="slidenum">
              <a:rPr lang="en-IN" smtClean="0"/>
              <a:pPr/>
              <a:t>9</a:t>
            </a:fld>
            <a:endParaRPr lang="en-IN" dirty="0"/>
          </a:p>
        </p:txBody>
      </p:sp>
      <p:sp>
        <p:nvSpPr>
          <p:cNvPr id="11" name="Content Placeholder 2">
            <a:extLst>
              <a:ext uri="{FF2B5EF4-FFF2-40B4-BE49-F238E27FC236}">
                <a16:creationId xmlns:a16="http://schemas.microsoft.com/office/drawing/2014/main" id="{DE9F1BE0-7910-FA1B-DCE8-56EFD1E4FC09}"/>
              </a:ext>
            </a:extLst>
          </p:cNvPr>
          <p:cNvSpPr txBox="1">
            <a:spLocks/>
          </p:cNvSpPr>
          <p:nvPr/>
        </p:nvSpPr>
        <p:spPr>
          <a:xfrm>
            <a:off x="442194" y="1860994"/>
            <a:ext cx="5653806" cy="4306126"/>
          </a:xfrm>
          <a:prstGeom prst="rect">
            <a:avLst/>
          </a:prstGeom>
          <a:solidFill>
            <a:schemeClr val="bg1"/>
          </a:solidFill>
          <a:ln>
            <a:noFill/>
          </a:ln>
          <a:effectLst>
            <a:outerShdw blurRad="63500" sx="102000" sy="102000" algn="ctr" rotWithShape="0">
              <a:prstClr val="black">
                <a:alpha val="40000"/>
              </a:prstClr>
            </a:outerShdw>
          </a:effectLst>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sz="1800" dirty="0"/>
              <a:t>In SAP S/4HANA, Business Partner (BP) master data integrates customer and vendor data into a single entity, simplifying management and reducing redundancy1. This centralization ensures consistent and accurate data across various business functions, enhancing efficiency and decision-making2.</a:t>
            </a:r>
          </a:p>
          <a:p>
            <a:pPr marL="0" indent="0" algn="just">
              <a:buNone/>
            </a:pPr>
            <a:endParaRPr lang="en-US" sz="1800" dirty="0"/>
          </a:p>
          <a:p>
            <a:pPr marL="0" indent="0" algn="just">
              <a:buNone/>
            </a:pPr>
            <a:r>
              <a:rPr lang="en-US" sz="1800" dirty="0"/>
              <a:t>Material Master Data is crucial for managing product-related information, ensuring accurate inventory, procurement, and sales processes3. For a company like Shell, this integration supports streamlined operations, better data accuracy, and improved compliance.</a:t>
            </a:r>
          </a:p>
        </p:txBody>
      </p:sp>
      <p:sp>
        <p:nvSpPr>
          <p:cNvPr id="12" name="Content Placeholder 3">
            <a:extLst>
              <a:ext uri="{FF2B5EF4-FFF2-40B4-BE49-F238E27FC236}">
                <a16:creationId xmlns:a16="http://schemas.microsoft.com/office/drawing/2014/main" id="{E53E5C3F-4D2B-B85F-E592-E58E032C664C}"/>
              </a:ext>
            </a:extLst>
          </p:cNvPr>
          <p:cNvSpPr txBox="1">
            <a:spLocks/>
          </p:cNvSpPr>
          <p:nvPr/>
        </p:nvSpPr>
        <p:spPr>
          <a:xfrm>
            <a:off x="6410424" y="1870618"/>
            <a:ext cx="5350706" cy="4296502"/>
          </a:xfrm>
          <a:prstGeom prst="rect">
            <a:avLst/>
          </a:prstGeom>
          <a:solidFill>
            <a:schemeClr val="bg1"/>
          </a:solidFill>
          <a:ln>
            <a:noFill/>
          </a:ln>
          <a:effectLst>
            <a:outerShdw blurRad="63500" sx="102000" sy="102000" algn="ctr" rotWithShape="0">
              <a:prstClr val="black">
                <a:alpha val="40000"/>
              </a:prstClr>
            </a:outerShdw>
          </a:effectLst>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000" dirty="0"/>
              <a:t>[Add a graphic that provides view of how Shell implements this learning]</a:t>
            </a:r>
          </a:p>
        </p:txBody>
      </p:sp>
      <p:pic>
        <p:nvPicPr>
          <p:cNvPr id="5" name="Graphic 4" descr="User network outline">
            <a:extLst>
              <a:ext uri="{FF2B5EF4-FFF2-40B4-BE49-F238E27FC236}">
                <a16:creationId xmlns:a16="http://schemas.microsoft.com/office/drawing/2014/main" id="{0916C17C-12F9-BFD4-9A8B-40B3CFCA8C0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46359" y="120879"/>
            <a:ext cx="1180641" cy="1180641"/>
          </a:xfrm>
          <a:prstGeom prst="rect">
            <a:avLst/>
          </a:prstGeom>
        </p:spPr>
      </p:pic>
      <p:pic>
        <p:nvPicPr>
          <p:cNvPr id="3074" name="Picture 2" descr="Image result for customer bp in sap">
            <a:extLst>
              <a:ext uri="{FF2B5EF4-FFF2-40B4-BE49-F238E27FC236}">
                <a16:creationId xmlns:a16="http://schemas.microsoft.com/office/drawing/2014/main" id="{037FB963-6BBA-3674-12B0-63B286E094B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10424" y="1870618"/>
            <a:ext cx="5222776" cy="42965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980567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SCLIENT" val="True"/>
  <p:tag name="TEMPLATECREATED" val="2022-01-18 01:04 PM"/>
  <p:tag name="ICONENCLOSURE" val="False"/>
  <p:tag name="TEMPLATELASTEDITED" val="2022-01-18 06:01 PM"/>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Office Theme">
  <a:themeElements>
    <a:clrScheme name="Custom 24">
      <a:dk1>
        <a:sysClr val="windowText" lastClr="000000"/>
      </a:dk1>
      <a:lt1>
        <a:sysClr val="window" lastClr="FFFFFF"/>
      </a:lt1>
      <a:dk2>
        <a:srgbClr val="2E4552"/>
      </a:dk2>
      <a:lt2>
        <a:srgbClr val="E7E6E6"/>
      </a:lt2>
      <a:accent1>
        <a:srgbClr val="FF6600"/>
      </a:accent1>
      <a:accent2>
        <a:srgbClr val="F78E47"/>
      </a:accent2>
      <a:accent3>
        <a:srgbClr val="FEA655"/>
      </a:accent3>
      <a:accent4>
        <a:srgbClr val="F8CBAD"/>
      </a:accent4>
      <a:accent5>
        <a:srgbClr val="767171"/>
      </a:accent5>
      <a:accent6>
        <a:srgbClr val="404040"/>
      </a:accent6>
      <a:hlink>
        <a:srgbClr val="FF6600"/>
      </a:hlink>
      <a:folHlink>
        <a:srgbClr val="909473"/>
      </a:folHlink>
    </a:clrScheme>
    <a:fontScheme name="Custom 30">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BR_Jan 22_v1" id="{81372DDE-F7B0-48FF-9B2F-B6CAFBCFBF6C}" vid="{94CDC6AE-3EAC-4308-B00B-01C302E9C12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activity xmlns="d64320fb-f9a3-4131-8206-9d18da17abe9"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BF23033ADD2CC44581BA464AC24AB4CD" ma:contentTypeVersion="18" ma:contentTypeDescription="Create a new document." ma:contentTypeScope="" ma:versionID="bfa97c90a71db97c80c59ca5c0ffda22">
  <xsd:schema xmlns:xsd="http://www.w3.org/2001/XMLSchema" xmlns:xs="http://www.w3.org/2001/XMLSchema" xmlns:p="http://schemas.microsoft.com/office/2006/metadata/properties" xmlns:ns3="d64320fb-f9a3-4131-8206-9d18da17abe9" xmlns:ns4="489eda54-cdc8-4a48-94a2-8f9cf8024289" targetNamespace="http://schemas.microsoft.com/office/2006/metadata/properties" ma:root="true" ma:fieldsID="be474ca7a15bf1e8a5e4b2eb5ea5d141" ns3:_="" ns4:_="">
    <xsd:import namespace="d64320fb-f9a3-4131-8206-9d18da17abe9"/>
    <xsd:import namespace="489eda54-cdc8-4a48-94a2-8f9cf8024289"/>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GenerationTime" minOccurs="0"/>
                <xsd:element ref="ns3:MediaServiceEventHashCode" minOccurs="0"/>
                <xsd:element ref="ns4:SharedWithUsers" minOccurs="0"/>
                <xsd:element ref="ns4:SharedWithDetails" minOccurs="0"/>
                <xsd:element ref="ns4:SharingHintHash" minOccurs="0"/>
                <xsd:element ref="ns3:MediaServiceDateTaken" minOccurs="0"/>
                <xsd:element ref="ns3:MediaLengthInSeconds" minOccurs="0"/>
                <xsd:element ref="ns3:MediaServiceOCR" minOccurs="0"/>
                <xsd:element ref="ns3:MediaServiceAutoKeyPoints" minOccurs="0"/>
                <xsd:element ref="ns3:MediaServiceKeyPoints" minOccurs="0"/>
                <xsd:element ref="ns3:_activity" minOccurs="0"/>
                <xsd:element ref="ns3:MediaServiceObjectDetectorVersions" minOccurs="0"/>
                <xsd:element ref="ns3:MediaServiceLocation" minOccurs="0"/>
                <xsd:element ref="ns3:MediaServiceSystemTags"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64320fb-f9a3-4131-8206-9d18da17abe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description="" ma:hidden="true" ma:indexed="true" ma:internalName="MediaServiceDateTaken"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element name="_activity" ma:index="21" nillable="true" ma:displayName="_activity" ma:hidden="true" ma:internalName="_activity">
      <xsd:simpleType>
        <xsd:restriction base="dms:Note"/>
      </xsd:simpleType>
    </xsd:element>
    <xsd:element name="MediaServiceObjectDetectorVersions" ma:index="22" nillable="true" ma:displayName="MediaServiceObjectDetectorVersions" ma:hidden="true" ma:indexed="true" ma:internalName="MediaServiceObjectDetectorVersions" ma:readOnly="true">
      <xsd:simpleType>
        <xsd:restriction base="dms:Text"/>
      </xsd:simpleType>
    </xsd:element>
    <xsd:element name="MediaServiceLocation" ma:index="23" nillable="true" ma:displayName="Location" ma:indexed="true" ma:internalName="MediaServiceLocation" ma:readOnly="true">
      <xsd:simpleType>
        <xsd:restriction base="dms:Text"/>
      </xsd:simpleType>
    </xsd:element>
    <xsd:element name="MediaServiceSystemTags" ma:index="24" nillable="true" ma:displayName="MediaServiceSystemTags" ma:hidden="true" ma:internalName="MediaServiceSystemTags" ma:readOnly="true">
      <xsd:simpleType>
        <xsd:restriction base="dms:Note"/>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489eda54-cdc8-4a48-94a2-8f9cf8024289"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SharingHintHash" ma:index="15"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11617EF-9A33-49DD-BF18-3F75C7B3CC29}">
  <ds:schemaRefs>
    <ds:schemaRef ds:uri="http://schemas.microsoft.com/sharepoint/v3/contenttype/forms"/>
  </ds:schemaRefs>
</ds:datastoreItem>
</file>

<file path=customXml/itemProps2.xml><?xml version="1.0" encoding="utf-8"?>
<ds:datastoreItem xmlns:ds="http://schemas.openxmlformats.org/officeDocument/2006/customXml" ds:itemID="{1DADF44A-8650-472F-B2D9-50E27F0769F7}">
  <ds:schemaRefs>
    <ds:schemaRef ds:uri="d64320fb-f9a3-4131-8206-9d18da17abe9"/>
    <ds:schemaRef ds:uri="http://purl.org/dc/terms/"/>
    <ds:schemaRef ds:uri="http://purl.org/dc/elements/1.1/"/>
    <ds:schemaRef ds:uri="http://schemas.microsoft.com/office/2006/metadata/properties"/>
    <ds:schemaRef ds:uri="http://schemas.microsoft.com/office/infopath/2007/PartnerControls"/>
    <ds:schemaRef ds:uri="http://schemas.microsoft.com/office/2006/documentManagement/types"/>
    <ds:schemaRef ds:uri="http://schemas.openxmlformats.org/package/2006/metadata/core-properties"/>
    <ds:schemaRef ds:uri="http://www.w3.org/XML/1998/namespace"/>
    <ds:schemaRef ds:uri="489eda54-cdc8-4a48-94a2-8f9cf8024289"/>
    <ds:schemaRef ds:uri="http://purl.org/dc/dcmitype/"/>
  </ds:schemaRefs>
</ds:datastoreItem>
</file>

<file path=customXml/itemProps3.xml><?xml version="1.0" encoding="utf-8"?>
<ds:datastoreItem xmlns:ds="http://schemas.openxmlformats.org/officeDocument/2006/customXml" ds:itemID="{912B7AD5-CBD7-462B-BC8B-1E0D74017F5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64320fb-f9a3-4131-8206-9d18da17abe9"/>
    <ds:schemaRef ds:uri="489eda54-cdc8-4a48-94a2-8f9cf802428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d0cb1e24-a0e2-4a4c-9340-733297c9cd7c}" enabled="1" method="Privileged" siteId="{db1e96a8-a3da-442a-930b-235cac24cd5c}" removed="0"/>
</clbl:labelList>
</file>

<file path=docProps/app.xml><?xml version="1.0" encoding="utf-8"?>
<Properties xmlns="http://schemas.openxmlformats.org/officeDocument/2006/extended-properties" xmlns:vt="http://schemas.openxmlformats.org/officeDocument/2006/docPropsVTypes">
  <Template/>
  <TotalTime>20761</TotalTime>
  <Words>1100</Words>
  <Application>Microsoft Office PowerPoint</Application>
  <PresentationFormat>Widescreen</PresentationFormat>
  <Paragraphs>96</Paragraphs>
  <Slides>20</Slides>
  <Notes>0</Notes>
  <HiddenSlides>0</HiddenSlides>
  <MMClips>0</MMClips>
  <ScaleCrop>false</ScaleCrop>
  <HeadingPairs>
    <vt:vector size="8" baseType="variant">
      <vt:variant>
        <vt:lpstr>Fonts Used</vt:lpstr>
      </vt:variant>
      <vt:variant>
        <vt:i4>2</vt:i4>
      </vt:variant>
      <vt:variant>
        <vt:lpstr>Theme</vt:lpstr>
      </vt:variant>
      <vt:variant>
        <vt:i4>1</vt:i4>
      </vt:variant>
      <vt:variant>
        <vt:lpstr>Embedded OLE Servers</vt:lpstr>
      </vt:variant>
      <vt:variant>
        <vt:i4>1</vt:i4>
      </vt:variant>
      <vt:variant>
        <vt:lpstr>Slide Titles</vt:lpstr>
      </vt:variant>
      <vt:variant>
        <vt:i4>20</vt:i4>
      </vt:variant>
    </vt:vector>
  </HeadingPairs>
  <TitlesOfParts>
    <vt:vector size="24" baseType="lpstr">
      <vt:lpstr>Arial</vt:lpstr>
      <vt:lpstr>Calibri</vt:lpstr>
      <vt:lpstr>Office Theme</vt:lpstr>
      <vt:lpstr>think-cell Slide</vt:lpstr>
      <vt:lpstr>PowerPoint Presentation</vt:lpstr>
      <vt:lpstr>About Me</vt:lpstr>
      <vt:lpstr>PowerPoint Presentation</vt:lpstr>
      <vt:lpstr>Learning 1 | My takeaways</vt:lpstr>
      <vt:lpstr>Learning 2 | My takeaways</vt:lpstr>
      <vt:lpstr>Learning 3 | My takeaways</vt:lpstr>
      <vt:lpstr>PowerPoint Presentation</vt:lpstr>
      <vt:lpstr>Learning 1 | Relevance for Shell</vt:lpstr>
      <vt:lpstr>Learning 2 | Relevance for Shell</vt:lpstr>
      <vt:lpstr>Learning 3 | Relevance for Shell</vt:lpstr>
      <vt:lpstr>PowerPoint Presentation</vt:lpstr>
      <vt:lpstr>Challenge faced while implementing Learning 1</vt:lpstr>
      <vt:lpstr>Challenge faced while implementing Learning 2</vt:lpstr>
      <vt:lpstr>Challenge faced while implementing Learning 3</vt:lpstr>
      <vt:lpstr>PowerPoint Presentation</vt:lpstr>
      <vt:lpstr>My Action Plan for this Week</vt:lpstr>
      <vt:lpstr>PowerPoint Presentation</vt:lpstr>
      <vt:lpstr>Learning is also Fun!</vt:lpstr>
      <vt:lpstr>Summary</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Murugesh Chandran</dc:creator>
  <cp:lastModifiedBy>Jallipalli, Lakshmi Susmitha Jayasri SBOBNG-PTIY/AAF</cp:lastModifiedBy>
  <cp:revision>503</cp:revision>
  <dcterms:created xsi:type="dcterms:W3CDTF">2022-01-18T12:35:56Z</dcterms:created>
  <dcterms:modified xsi:type="dcterms:W3CDTF">2024-09-27T06:43:45Z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emplateCreated">
    <vt:lpwstr>2022-01-18 01:04 PM</vt:lpwstr>
  </property>
  <property fmtid="{D5CDD505-2E9C-101B-9397-08002B2CF9AE}" pid="3" name="TemplateLastEdited">
    <vt:lpwstr>2022-01-18 06:01 PM</vt:lpwstr>
  </property>
  <property fmtid="{D5CDD505-2E9C-101B-9397-08002B2CF9AE}" pid="4" name="ContentTypeId">
    <vt:lpwstr>0x010100BF23033ADD2CC44581BA464AC24AB4CD</vt:lpwstr>
  </property>
</Properties>
</file>